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69" r:id="rId2"/>
    <p:sldId id="273" r:id="rId3"/>
    <p:sldId id="261" r:id="rId4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544" autoAdjust="0"/>
    <p:restoredTop sz="94660"/>
  </p:normalViewPr>
  <p:slideViewPr>
    <p:cSldViewPr>
      <p:cViewPr varScale="1">
        <p:scale>
          <a:sx n="69" d="100"/>
          <a:sy n="69" d="100"/>
        </p:scale>
        <p:origin x="-137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534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B3359F-C58C-4B84-A035-9BB035881FD2}" type="datetimeFigureOut">
              <a:rPr lang="en-US" smtClean="0"/>
              <a:t>9/16/2011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16425"/>
            <a:ext cx="5607050" cy="418306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45B2916-9CF5-4FB0-9A74-082A4F4B59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95625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9FB8591-44F0-45C2-97B1-F5ABD8F5976C}" type="datetimeFigureOut">
              <a:rPr lang="en-US" smtClean="0"/>
              <a:pPr/>
              <a:t>9/16/2011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200400" y="632460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24600"/>
            <a:ext cx="2133600" cy="365125"/>
          </a:xfrm>
          <a:prstGeom prst="rect">
            <a:avLst/>
          </a:prstGeom>
        </p:spPr>
        <p:txBody>
          <a:bodyPr/>
          <a:lstStyle/>
          <a:p>
            <a:fld id="{8CF5EB8B-ECB7-4050-A00F-B47D4224453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9FB8591-44F0-45C2-97B1-F5ABD8F5976C}" type="datetimeFigureOut">
              <a:rPr lang="en-US" smtClean="0"/>
              <a:pPr/>
              <a:t>9/16/2011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200400" y="632460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24600"/>
            <a:ext cx="2133600" cy="365125"/>
          </a:xfrm>
          <a:prstGeom prst="rect">
            <a:avLst/>
          </a:prstGeom>
        </p:spPr>
        <p:txBody>
          <a:bodyPr/>
          <a:lstStyle/>
          <a:p>
            <a:fld id="{8CF5EB8B-ECB7-4050-A00F-B47D4224453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FEEE084-00FF-4A5E-A171-6F8C80BB3F2A}" type="datetimeFigureOut">
              <a:rPr lang="en-US" smtClean="0"/>
              <a:pPr/>
              <a:t>9/16/2011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62EE100-745F-48C4-ABB1-63B5C585DA5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87998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9144000" cy="1524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9FB8591-44F0-45C2-97B1-F5ABD8F5976C}" type="datetimeFigureOut">
              <a:rPr lang="en-US" smtClean="0"/>
              <a:pPr/>
              <a:t>9/16/2011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200400" y="632460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24600"/>
            <a:ext cx="2133600" cy="365125"/>
          </a:xfrm>
          <a:prstGeom prst="rect">
            <a:avLst/>
          </a:prstGeom>
        </p:spPr>
        <p:txBody>
          <a:bodyPr/>
          <a:lstStyle/>
          <a:p>
            <a:fld id="{8CF5EB8B-ECB7-4050-A00F-B47D4224453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9FB8591-44F0-45C2-97B1-F5ABD8F5976C}" type="datetimeFigureOut">
              <a:rPr lang="en-US" smtClean="0"/>
              <a:pPr/>
              <a:t>9/16/2011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200400" y="632460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24600"/>
            <a:ext cx="2133600" cy="365125"/>
          </a:xfrm>
          <a:prstGeom prst="rect">
            <a:avLst/>
          </a:prstGeom>
        </p:spPr>
        <p:txBody>
          <a:bodyPr/>
          <a:lstStyle/>
          <a:p>
            <a:fld id="{8CF5EB8B-ECB7-4050-A00F-B47D4224453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9FB8591-44F0-45C2-97B1-F5ABD8F5976C}" type="datetimeFigureOut">
              <a:rPr lang="en-US" smtClean="0"/>
              <a:pPr/>
              <a:t>9/16/2011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200400" y="632460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24600"/>
            <a:ext cx="2133600" cy="365125"/>
          </a:xfrm>
          <a:prstGeom prst="rect">
            <a:avLst/>
          </a:prstGeom>
        </p:spPr>
        <p:txBody>
          <a:bodyPr/>
          <a:lstStyle/>
          <a:p>
            <a:fld id="{8CF5EB8B-ECB7-4050-A00F-B47D4224453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9FB8591-44F0-45C2-97B1-F5ABD8F5976C}" type="datetimeFigureOut">
              <a:rPr lang="en-US" smtClean="0"/>
              <a:pPr/>
              <a:t>9/16/2011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200400" y="632460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24600"/>
            <a:ext cx="2133600" cy="365125"/>
          </a:xfrm>
          <a:prstGeom prst="rect">
            <a:avLst/>
          </a:prstGeom>
        </p:spPr>
        <p:txBody>
          <a:bodyPr/>
          <a:lstStyle/>
          <a:p>
            <a:fld id="{8CF5EB8B-ECB7-4050-A00F-B47D4224453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9FB8591-44F0-45C2-97B1-F5ABD8F5976C}" type="datetimeFigureOut">
              <a:rPr lang="en-US" smtClean="0"/>
              <a:pPr/>
              <a:t>9/16/2011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200400" y="632460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24600"/>
            <a:ext cx="2133600" cy="365125"/>
          </a:xfrm>
          <a:prstGeom prst="rect">
            <a:avLst/>
          </a:prstGeom>
        </p:spPr>
        <p:txBody>
          <a:bodyPr/>
          <a:lstStyle/>
          <a:p>
            <a:fld id="{8CF5EB8B-ECB7-4050-A00F-B47D4224453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9FB8591-44F0-45C2-97B1-F5ABD8F5976C}" type="datetimeFigureOut">
              <a:rPr lang="en-US" smtClean="0"/>
              <a:pPr/>
              <a:t>9/16/2011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200400" y="632460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24600"/>
            <a:ext cx="2133600" cy="365125"/>
          </a:xfrm>
          <a:prstGeom prst="rect">
            <a:avLst/>
          </a:prstGeom>
        </p:spPr>
        <p:txBody>
          <a:bodyPr/>
          <a:lstStyle/>
          <a:p>
            <a:fld id="{8CF5EB8B-ECB7-4050-A00F-B47D4224453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9FB8591-44F0-45C2-97B1-F5ABD8F5976C}" type="datetimeFigureOut">
              <a:rPr lang="en-US" smtClean="0"/>
              <a:pPr/>
              <a:t>9/16/2011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200400" y="632460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24600"/>
            <a:ext cx="2133600" cy="365125"/>
          </a:xfrm>
          <a:prstGeom prst="rect">
            <a:avLst/>
          </a:prstGeom>
        </p:spPr>
        <p:txBody>
          <a:bodyPr/>
          <a:lstStyle/>
          <a:p>
            <a:fld id="{8CF5EB8B-ECB7-4050-A00F-B47D4224453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 userDrawn="1"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0" y="1"/>
            <a:ext cx="9144000" cy="68593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Rectangle 2"/>
          <p:cNvSpPr/>
          <p:nvPr userDrawn="1"/>
        </p:nvSpPr>
        <p:spPr>
          <a:xfrm>
            <a:off x="0" y="0"/>
            <a:ext cx="9144000" cy="1524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LMM-BigT-Logo-Vector.png"/>
          <p:cNvPicPr>
            <a:picLocks noChangeAspect="1"/>
          </p:cNvPicPr>
          <p:nvPr userDrawn="1"/>
        </p:nvPicPr>
        <p:blipFill>
          <a:blip r:embed="rId15" cstate="print"/>
          <a:stretch>
            <a:fillRect/>
          </a:stretch>
        </p:blipFill>
        <p:spPr>
          <a:xfrm>
            <a:off x="6400800" y="6019800"/>
            <a:ext cx="685800" cy="685800"/>
          </a:xfrm>
          <a:prstGeom prst="rect">
            <a:avLst/>
          </a:prstGeom>
        </p:spPr>
      </p:pic>
      <p:pic>
        <p:nvPicPr>
          <p:cNvPr id="5" name="Picture 4" descr="wobi-logo-w-BigT.png"/>
          <p:cNvPicPr>
            <a:picLocks noChangeAspect="1"/>
          </p:cNvPicPr>
          <p:nvPr userDrawn="1"/>
        </p:nvPicPr>
        <p:blipFill>
          <a:blip r:embed="rId16" cstate="print"/>
          <a:stretch>
            <a:fillRect/>
          </a:stretch>
        </p:blipFill>
        <p:spPr>
          <a:xfrm>
            <a:off x="4876800" y="6243057"/>
            <a:ext cx="1066800" cy="446514"/>
          </a:xfrm>
          <a:prstGeom prst="rect">
            <a:avLst/>
          </a:prstGeom>
          <a:effectLst>
            <a:glow rad="63500">
              <a:schemeClr val="bg1">
                <a:alpha val="40000"/>
              </a:schemeClr>
            </a:glow>
          </a:effec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1" r:id="rId12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0" y="-28874"/>
            <a:ext cx="7391400" cy="461665"/>
          </a:xfrm>
          <a:prstGeom prst="rect">
            <a:avLst/>
          </a:prstGeom>
          <a:solidFill>
            <a:schemeClr val="tx2"/>
          </a:solidFill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chemeClr val="bg1"/>
                </a:solidFill>
              </a:rPr>
              <a:t>The Big Traffic® Difference</a:t>
            </a:r>
            <a:endParaRPr lang="en-US" sz="2400" b="1" dirty="0">
              <a:solidFill>
                <a:schemeClr val="bg1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76200" y="588818"/>
            <a:ext cx="9144000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Mobile Billboards contain 400 Square Feet of Advertising with advertising on the sides, front and back of the Mobile Billboard.</a:t>
            </a:r>
          </a:p>
          <a:p>
            <a:r>
              <a:rPr lang="en-US" sz="1600" dirty="0"/>
              <a:t> </a:t>
            </a:r>
          </a:p>
          <a:p>
            <a:r>
              <a:rPr lang="en-US" sz="1600" dirty="0"/>
              <a:t>We would like to have a Mobile Billboard in Boulder City for every event. Jill Lagan and Michael </a:t>
            </a:r>
            <a:r>
              <a:rPr lang="en-US" sz="1600" dirty="0" err="1"/>
              <a:t>Spielman</a:t>
            </a:r>
            <a:r>
              <a:rPr lang="en-US" sz="1600" dirty="0"/>
              <a:t> will review the events that allow for the most response for the advertisers</a:t>
            </a:r>
          </a:p>
          <a:p>
            <a:r>
              <a:rPr lang="en-US" sz="1600" dirty="0"/>
              <a:t> </a:t>
            </a:r>
          </a:p>
          <a:p>
            <a:r>
              <a:rPr lang="en-US" sz="1600" dirty="0"/>
              <a:t>We chose events because this will get you a much better response because more people will see the mobile billboard than usual.</a:t>
            </a:r>
          </a:p>
          <a:p>
            <a:r>
              <a:rPr lang="en-US" sz="1600" dirty="0"/>
              <a:t>	</a:t>
            </a:r>
          </a:p>
          <a:p>
            <a:r>
              <a:rPr lang="en-US" sz="1600" dirty="0"/>
              <a:t>We will park the Mobile Billboard in Boulder City (With Chamber’s permission) where everyone can see the Mobile Billboard. </a:t>
            </a:r>
          </a:p>
          <a:p>
            <a:r>
              <a:rPr lang="en-US" sz="1600" dirty="0"/>
              <a:t> </a:t>
            </a:r>
          </a:p>
          <a:p>
            <a:r>
              <a:rPr lang="en-US" sz="1600" dirty="0"/>
              <a:t>We need 4 clients to commit to advertising their services on the mobile. On each side of the mobile there will be 2 clients to split the vinyl to promote their services.</a:t>
            </a:r>
          </a:p>
          <a:p>
            <a:r>
              <a:rPr lang="en-US" sz="1600" dirty="0"/>
              <a:t> </a:t>
            </a:r>
          </a:p>
          <a:p>
            <a:r>
              <a:rPr lang="en-US" sz="1600" dirty="0"/>
              <a:t>The initial cost of printing the vinyl will be $1,000 split 4 ways, $250 per client. This is a one time cost.</a:t>
            </a:r>
          </a:p>
          <a:p>
            <a:r>
              <a:rPr lang="en-US" sz="1600" dirty="0"/>
              <a:t> </a:t>
            </a:r>
          </a:p>
          <a:p>
            <a:r>
              <a:rPr lang="en-US" sz="1600" dirty="0"/>
              <a:t>The price per event is $110 per client. This will promote your business for 10 hours during the event. </a:t>
            </a:r>
          </a:p>
          <a:p>
            <a:r>
              <a:rPr lang="en-US" sz="1600" dirty="0"/>
              <a:t> </a:t>
            </a:r>
          </a:p>
          <a:p>
            <a:r>
              <a:rPr lang="en-US" sz="1600" dirty="0"/>
              <a:t>We will allow one client per industry. For example if an insurance agent is on the mobile we will not have another insurance agent on it. </a:t>
            </a:r>
          </a:p>
        </p:txBody>
      </p:sp>
    </p:spTree>
    <p:extLst>
      <p:ext uri="{BB962C8B-B14F-4D97-AF65-F5344CB8AC3E}">
        <p14:creationId xmlns:p14="http://schemas.microsoft.com/office/powerpoint/2010/main" val="4429871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0" y="-28874"/>
            <a:ext cx="7391400" cy="461665"/>
          </a:xfrm>
          <a:prstGeom prst="rect">
            <a:avLst/>
          </a:prstGeom>
          <a:solidFill>
            <a:schemeClr val="tx2"/>
          </a:solidFill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chemeClr val="bg1"/>
                </a:solidFill>
              </a:rPr>
              <a:t>Our Clients - McDonalds</a:t>
            </a:r>
            <a:endParaRPr lang="en-US" sz="2400" b="1" dirty="0">
              <a:solidFill>
                <a:schemeClr val="bg1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019" b="20356"/>
          <a:stretch/>
        </p:blipFill>
        <p:spPr>
          <a:xfrm>
            <a:off x="1295400" y="685800"/>
            <a:ext cx="6629400" cy="47721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14300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371600" y="685800"/>
            <a:ext cx="647700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rgbClr val="004070"/>
                </a:solidFill>
              </a:rPr>
              <a:t>Contact information:</a:t>
            </a:r>
          </a:p>
          <a:p>
            <a:pPr algn="ctr"/>
            <a:endParaRPr lang="en-US" b="1" dirty="0" smtClean="0">
              <a:solidFill>
                <a:srgbClr val="004070"/>
              </a:solidFill>
            </a:endParaRPr>
          </a:p>
          <a:p>
            <a:pPr algn="ctr"/>
            <a:r>
              <a:rPr lang="en-US" b="1" dirty="0" smtClean="0">
                <a:solidFill>
                  <a:srgbClr val="004070"/>
                </a:solidFill>
              </a:rPr>
              <a:t>Michael </a:t>
            </a:r>
            <a:r>
              <a:rPr lang="en-US" b="1" dirty="0" err="1" smtClean="0">
                <a:solidFill>
                  <a:srgbClr val="004070"/>
                </a:solidFill>
              </a:rPr>
              <a:t>Spielman</a:t>
            </a:r>
            <a:endParaRPr lang="en-US" b="1" dirty="0" smtClean="0">
              <a:solidFill>
                <a:srgbClr val="004070"/>
              </a:solidFill>
            </a:endParaRPr>
          </a:p>
          <a:p>
            <a:pPr algn="ctr"/>
            <a:r>
              <a:rPr lang="en-US" b="1" dirty="0" smtClean="0">
                <a:solidFill>
                  <a:srgbClr val="004070"/>
                </a:solidFill>
              </a:rPr>
              <a:t>Senior Account Executive</a:t>
            </a:r>
          </a:p>
          <a:p>
            <a:pPr algn="ctr"/>
            <a:r>
              <a:rPr lang="en-US" b="1" dirty="0" smtClean="0">
                <a:solidFill>
                  <a:srgbClr val="004070"/>
                </a:solidFill>
              </a:rPr>
              <a:t>702.418.8820</a:t>
            </a:r>
            <a:endParaRPr lang="en-US" dirty="0" smtClean="0">
              <a:solidFill>
                <a:srgbClr val="004070"/>
              </a:solidFill>
            </a:endParaRPr>
          </a:p>
          <a:p>
            <a:pPr algn="ctr"/>
            <a:endParaRPr lang="en-US" dirty="0" smtClean="0">
              <a:solidFill>
                <a:srgbClr val="004070"/>
              </a:solidFill>
            </a:endParaRPr>
          </a:p>
          <a:p>
            <a:pPr algn="ctr"/>
            <a:r>
              <a:rPr lang="en-US" b="1" dirty="0" smtClean="0">
                <a:solidFill>
                  <a:srgbClr val="004070"/>
                </a:solidFill>
              </a:rPr>
              <a:t>Letizia Mass Media® </a:t>
            </a:r>
            <a:br>
              <a:rPr lang="en-US" b="1" dirty="0" smtClean="0">
                <a:solidFill>
                  <a:srgbClr val="004070"/>
                </a:solidFill>
              </a:rPr>
            </a:br>
            <a:r>
              <a:rPr lang="en-US" dirty="0" smtClean="0">
                <a:solidFill>
                  <a:srgbClr val="004070"/>
                </a:solidFill>
              </a:rPr>
              <a:t>5460 Desert Point Drive</a:t>
            </a:r>
            <a:br>
              <a:rPr lang="en-US" dirty="0" smtClean="0">
                <a:solidFill>
                  <a:srgbClr val="004070"/>
                </a:solidFill>
              </a:rPr>
            </a:br>
            <a:r>
              <a:rPr lang="en-US" dirty="0" smtClean="0">
                <a:solidFill>
                  <a:srgbClr val="004070"/>
                </a:solidFill>
              </a:rPr>
              <a:t>Las Vegas, NV 89118</a:t>
            </a:r>
          </a:p>
          <a:p>
            <a:pPr algn="ctr"/>
            <a:r>
              <a:rPr lang="en-US" dirty="0" smtClean="0">
                <a:solidFill>
                  <a:srgbClr val="004070"/>
                </a:solidFill>
              </a:rPr>
              <a:t>702-777-2121</a:t>
            </a:r>
            <a:endParaRPr lang="en-US" dirty="0">
              <a:solidFill>
                <a:srgbClr val="00407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67838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2436</TotalTime>
  <Words>44</Words>
  <Application>Microsoft Office PowerPoint</Application>
  <PresentationFormat>On-screen Show (4:3)</PresentationFormat>
  <Paragraphs>25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PowerPoint Presentation</vt:lpstr>
      <vt:lpstr>PowerPoint Presentation</vt:lpstr>
      <vt:lpstr>PowerPoint Presentation</vt:lpstr>
    </vt:vector>
  </TitlesOfParts>
  <Company>Big Traffic Mobile Billboards Worldwide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lani</dc:creator>
  <cp:lastModifiedBy>Michael Spielman</cp:lastModifiedBy>
  <cp:revision>54</cp:revision>
  <cp:lastPrinted>2011-07-28T16:44:14Z</cp:lastPrinted>
  <dcterms:created xsi:type="dcterms:W3CDTF">2011-05-24T16:09:25Z</dcterms:created>
  <dcterms:modified xsi:type="dcterms:W3CDTF">2011-09-16T21:31:09Z</dcterms:modified>
</cp:coreProperties>
</file>