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drawings/drawing7.xml" ContentType="application/vnd.openxmlformats-officedocument.drawingml.chartshapes+xml"/>
  <Override PartName="/ppt/notesSlides/notesSlide21.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drawings/drawing8.xml" ContentType="application/vnd.openxmlformats-officedocument.drawingml.chartshapes+xml"/>
  <Override PartName="/ppt/notesSlides/notesSlide22.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9.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2"/>
  </p:notesMasterIdLst>
  <p:sldIdLst>
    <p:sldId id="260" r:id="rId2"/>
    <p:sldId id="261" r:id="rId3"/>
    <p:sldId id="262" r:id="rId4"/>
    <p:sldId id="352" r:id="rId5"/>
    <p:sldId id="264" r:id="rId6"/>
    <p:sldId id="268" r:id="rId7"/>
    <p:sldId id="319" r:id="rId8"/>
    <p:sldId id="353" r:id="rId9"/>
    <p:sldId id="266" r:id="rId10"/>
    <p:sldId id="267" r:id="rId11"/>
    <p:sldId id="347" r:id="rId12"/>
    <p:sldId id="318" r:id="rId13"/>
    <p:sldId id="271" r:id="rId14"/>
    <p:sldId id="272" r:id="rId15"/>
    <p:sldId id="273" r:id="rId16"/>
    <p:sldId id="275" r:id="rId17"/>
    <p:sldId id="274" r:id="rId18"/>
    <p:sldId id="292" r:id="rId19"/>
    <p:sldId id="278" r:id="rId20"/>
    <p:sldId id="277" r:id="rId21"/>
    <p:sldId id="280" r:id="rId22"/>
    <p:sldId id="281" r:id="rId23"/>
    <p:sldId id="283" r:id="rId24"/>
    <p:sldId id="284" r:id="rId25"/>
    <p:sldId id="285" r:id="rId26"/>
    <p:sldId id="286" r:id="rId27"/>
    <p:sldId id="288" r:id="rId28"/>
    <p:sldId id="287" r:id="rId29"/>
    <p:sldId id="320" r:id="rId30"/>
    <p:sldId id="290" r:id="rId31"/>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EEF3"/>
    <a:srgbClr val="EB1600"/>
    <a:srgbClr val="DBF5FF"/>
    <a:srgbClr val="FF2E18"/>
    <a:srgbClr val="001F5C"/>
    <a:srgbClr val="004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D7083-AB7B-41CF-8C27-5D0651E8BF08}" v="134" dt="2024-01-11T14:53:15.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8" autoAdjust="0"/>
    <p:restoredTop sz="74853" autoAdjust="0"/>
  </p:normalViewPr>
  <p:slideViewPr>
    <p:cSldViewPr snapToGrid="0">
      <p:cViewPr varScale="1">
        <p:scale>
          <a:sx n="112" d="100"/>
          <a:sy n="112" d="100"/>
        </p:scale>
        <p:origin x="15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bay, Curtis" userId="9101542b-9a8b-453b-962c-260c91f6f89e" providerId="ADAL" clId="{1FBEB569-68D5-4745-A2A4-6819D5691EEB}"/>
    <pc:docChg chg="undo custSel addSld delSld modSld">
      <pc:chgData name="Dubay, Curtis" userId="9101542b-9a8b-453b-962c-260c91f6f89e" providerId="ADAL" clId="{1FBEB569-68D5-4745-A2A4-6819D5691EEB}" dt="2023-07-05T17:55:51.075" v="1774"/>
      <pc:docMkLst>
        <pc:docMk/>
      </pc:docMkLst>
      <pc:sldChg chg="modSp mod modNotesTx">
        <pc:chgData name="Dubay, Curtis" userId="9101542b-9a8b-453b-962c-260c91f6f89e" providerId="ADAL" clId="{1FBEB569-68D5-4745-A2A4-6819D5691EEB}" dt="2023-06-13T16:47:12.641" v="571" actId="20577"/>
        <pc:sldMkLst>
          <pc:docMk/>
          <pc:sldMk cId="453305913" sldId="261"/>
        </pc:sldMkLst>
        <pc:spChg chg="mod">
          <ac:chgData name="Dubay, Curtis" userId="9101542b-9a8b-453b-962c-260c91f6f89e" providerId="ADAL" clId="{1FBEB569-68D5-4745-A2A4-6819D5691EEB}" dt="2023-05-31T13:56:08.477" v="3" actId="20577"/>
          <ac:spMkLst>
            <pc:docMk/>
            <pc:sldMk cId="453305913" sldId="261"/>
            <ac:spMk id="3" creationId="{7BFF1D65-2FF8-0BAA-9D0A-B018D0099C60}"/>
          </ac:spMkLst>
        </pc:spChg>
      </pc:sldChg>
      <pc:sldChg chg="modSp mod modNotesTx">
        <pc:chgData name="Dubay, Curtis" userId="9101542b-9a8b-453b-962c-260c91f6f89e" providerId="ADAL" clId="{1FBEB569-68D5-4745-A2A4-6819D5691EEB}" dt="2023-06-16T15:36:27.189" v="1023" actId="313"/>
        <pc:sldMkLst>
          <pc:docMk/>
          <pc:sldMk cId="2756665730" sldId="264"/>
        </pc:sldMkLst>
        <pc:spChg chg="mod">
          <ac:chgData name="Dubay, Curtis" userId="9101542b-9a8b-453b-962c-260c91f6f89e" providerId="ADAL" clId="{1FBEB569-68D5-4745-A2A4-6819D5691EEB}" dt="2023-06-16T15:34:44.645" v="994" actId="20577"/>
          <ac:spMkLst>
            <pc:docMk/>
            <pc:sldMk cId="2756665730" sldId="264"/>
            <ac:spMk id="3" creationId="{488719C1-F767-99B7-EDFE-CD84600D6935}"/>
          </ac:spMkLst>
        </pc:spChg>
      </pc:sldChg>
      <pc:sldChg chg="modSp mod modNotesTx">
        <pc:chgData name="Dubay, Curtis" userId="9101542b-9a8b-453b-962c-260c91f6f89e" providerId="ADAL" clId="{1FBEB569-68D5-4745-A2A4-6819D5691EEB}" dt="2023-06-13T16:41:06.273" v="544" actId="20577"/>
        <pc:sldMkLst>
          <pc:docMk/>
          <pc:sldMk cId="2812028883" sldId="267"/>
        </pc:sldMkLst>
        <pc:spChg chg="mod">
          <ac:chgData name="Dubay, Curtis" userId="9101542b-9a8b-453b-962c-260c91f6f89e" providerId="ADAL" clId="{1FBEB569-68D5-4745-A2A4-6819D5691EEB}" dt="2023-06-13T16:35:43.444" v="399" actId="20577"/>
          <ac:spMkLst>
            <pc:docMk/>
            <pc:sldMk cId="2812028883" sldId="267"/>
            <ac:spMk id="3" creationId="{488719C1-F767-99B7-EDFE-CD84600D6935}"/>
          </ac:spMkLst>
        </pc:spChg>
        <pc:graphicFrameChg chg="mod">
          <ac:chgData name="Dubay, Curtis" userId="9101542b-9a8b-453b-962c-260c91f6f89e" providerId="ADAL" clId="{1FBEB569-68D5-4745-A2A4-6819D5691EEB}" dt="2023-06-13T16:40:47.777" v="543"/>
          <ac:graphicFrameMkLst>
            <pc:docMk/>
            <pc:sldMk cId="2812028883" sldId="267"/>
            <ac:graphicFrameMk id="4" creationId="{D1558557-268C-5806-76E0-C6B2E2F35991}"/>
          </ac:graphicFrameMkLst>
        </pc:graphicFrameChg>
      </pc:sldChg>
      <pc:sldChg chg="modSp mod modNotesTx">
        <pc:chgData name="Dubay, Curtis" userId="9101542b-9a8b-453b-962c-260c91f6f89e" providerId="ADAL" clId="{1FBEB569-68D5-4745-A2A4-6819D5691EEB}" dt="2023-06-13T16:49:44.625" v="737" actId="20577"/>
        <pc:sldMkLst>
          <pc:docMk/>
          <pc:sldMk cId="766518829" sldId="268"/>
        </pc:sldMkLst>
        <pc:spChg chg="mod">
          <ac:chgData name="Dubay, Curtis" userId="9101542b-9a8b-453b-962c-260c91f6f89e" providerId="ADAL" clId="{1FBEB569-68D5-4745-A2A4-6819D5691EEB}" dt="2023-06-13T16:49:06.113" v="634" actId="20577"/>
          <ac:spMkLst>
            <pc:docMk/>
            <pc:sldMk cId="766518829" sldId="268"/>
            <ac:spMk id="3" creationId="{488719C1-F767-99B7-EDFE-CD84600D6935}"/>
          </ac:spMkLst>
        </pc:spChg>
        <pc:graphicFrameChg chg="mod">
          <ac:chgData name="Dubay, Curtis" userId="9101542b-9a8b-453b-962c-260c91f6f89e" providerId="ADAL" clId="{1FBEB569-68D5-4745-A2A4-6819D5691EEB}" dt="2023-05-31T13:59:39.981" v="49" actId="255"/>
          <ac:graphicFrameMkLst>
            <pc:docMk/>
            <pc:sldMk cId="766518829" sldId="268"/>
            <ac:graphicFrameMk id="4" creationId="{E21AF4B6-B802-3A5F-DAED-B741A5939749}"/>
          </ac:graphicFrameMkLst>
        </pc:graphicFrameChg>
      </pc:sldChg>
      <pc:sldChg chg="mod modNotesTx">
        <pc:chgData name="Dubay, Curtis" userId="9101542b-9a8b-453b-962c-260c91f6f89e" providerId="ADAL" clId="{1FBEB569-68D5-4745-A2A4-6819D5691EEB}" dt="2023-06-30T14:06:18.311" v="1462" actId="27918"/>
        <pc:sldMkLst>
          <pc:docMk/>
          <pc:sldMk cId="1472474139" sldId="270"/>
        </pc:sldMkLst>
      </pc:sldChg>
      <pc:sldChg chg="modSp mod modNotesTx">
        <pc:chgData name="Dubay, Curtis" userId="9101542b-9a8b-453b-962c-260c91f6f89e" providerId="ADAL" clId="{1FBEB569-68D5-4745-A2A4-6819D5691EEB}" dt="2023-07-05T17:32:04.198" v="1745" actId="20577"/>
        <pc:sldMkLst>
          <pc:docMk/>
          <pc:sldMk cId="1261284784" sldId="272"/>
        </pc:sldMkLst>
        <pc:spChg chg="mod">
          <ac:chgData name="Dubay, Curtis" userId="9101542b-9a8b-453b-962c-260c91f6f89e" providerId="ADAL" clId="{1FBEB569-68D5-4745-A2A4-6819D5691EEB}" dt="2023-07-05T17:31:59.922" v="1742" actId="20577"/>
          <ac:spMkLst>
            <pc:docMk/>
            <pc:sldMk cId="1261284784" sldId="272"/>
            <ac:spMk id="3" creationId="{488719C1-F767-99B7-EDFE-CD84600D6935}"/>
          </ac:spMkLst>
        </pc:spChg>
      </pc:sldChg>
      <pc:sldChg chg="mod modNotesTx">
        <pc:chgData name="Dubay, Curtis" userId="9101542b-9a8b-453b-962c-260c91f6f89e" providerId="ADAL" clId="{1FBEB569-68D5-4745-A2A4-6819D5691EEB}" dt="2023-07-05T17:33:10.992" v="1754" actId="20577"/>
        <pc:sldMkLst>
          <pc:docMk/>
          <pc:sldMk cId="3910646330" sldId="273"/>
        </pc:sldMkLst>
      </pc:sldChg>
      <pc:sldChg chg="modSp mod modNotesTx">
        <pc:chgData name="Dubay, Curtis" userId="9101542b-9a8b-453b-962c-260c91f6f89e" providerId="ADAL" clId="{1FBEB569-68D5-4745-A2A4-6819D5691EEB}" dt="2023-06-02T13:17:07.218" v="231" actId="20577"/>
        <pc:sldMkLst>
          <pc:docMk/>
          <pc:sldMk cId="2398574218" sldId="274"/>
        </pc:sldMkLst>
        <pc:spChg chg="mod">
          <ac:chgData name="Dubay, Curtis" userId="9101542b-9a8b-453b-962c-260c91f6f89e" providerId="ADAL" clId="{1FBEB569-68D5-4745-A2A4-6819D5691EEB}" dt="2023-05-31T14:27:42.137" v="173" actId="20577"/>
          <ac:spMkLst>
            <pc:docMk/>
            <pc:sldMk cId="2398574218" sldId="274"/>
            <ac:spMk id="3" creationId="{488719C1-F767-99B7-EDFE-CD84600D6935}"/>
          </ac:spMkLst>
        </pc:spChg>
      </pc:sldChg>
      <pc:sldChg chg="modSp mod modNotesTx">
        <pc:chgData name="Dubay, Curtis" userId="9101542b-9a8b-453b-962c-260c91f6f89e" providerId="ADAL" clId="{1FBEB569-68D5-4745-A2A4-6819D5691EEB}" dt="2023-06-30T18:59:57.024" v="1509" actId="20577"/>
        <pc:sldMkLst>
          <pc:docMk/>
          <pc:sldMk cId="552842977" sldId="277"/>
        </pc:sldMkLst>
        <pc:spChg chg="mod">
          <ac:chgData name="Dubay, Curtis" userId="9101542b-9a8b-453b-962c-260c91f6f89e" providerId="ADAL" clId="{1FBEB569-68D5-4745-A2A4-6819D5691EEB}" dt="2023-06-30T18:58:27.646" v="1475" actId="20577"/>
          <ac:spMkLst>
            <pc:docMk/>
            <pc:sldMk cId="552842977" sldId="277"/>
            <ac:spMk id="3" creationId="{488719C1-F767-99B7-EDFE-CD84600D6935}"/>
          </ac:spMkLst>
        </pc:spChg>
      </pc:sldChg>
      <pc:sldChg chg="modSp mod modNotesTx">
        <pc:chgData name="Dubay, Curtis" userId="9101542b-9a8b-453b-962c-260c91f6f89e" providerId="ADAL" clId="{1FBEB569-68D5-4745-A2A4-6819D5691EEB}" dt="2023-06-30T19:12:55.862" v="1730" actId="20577"/>
        <pc:sldMkLst>
          <pc:docMk/>
          <pc:sldMk cId="2499843407" sldId="280"/>
        </pc:sldMkLst>
        <pc:spChg chg="mod">
          <ac:chgData name="Dubay, Curtis" userId="9101542b-9a8b-453b-962c-260c91f6f89e" providerId="ADAL" clId="{1FBEB569-68D5-4745-A2A4-6819D5691EEB}" dt="2023-06-30T19:08:24.934" v="1533" actId="20577"/>
          <ac:spMkLst>
            <pc:docMk/>
            <pc:sldMk cId="2499843407" sldId="280"/>
            <ac:spMk id="3" creationId="{488719C1-F767-99B7-EDFE-CD84600D6935}"/>
          </ac:spMkLst>
        </pc:spChg>
      </pc:sldChg>
      <pc:sldChg chg="modSp mod modNotesTx">
        <pc:chgData name="Dubay, Curtis" userId="9101542b-9a8b-453b-962c-260c91f6f89e" providerId="ADAL" clId="{1FBEB569-68D5-4745-A2A4-6819D5691EEB}" dt="2023-06-15T18:22:15.029" v="983" actId="20577"/>
        <pc:sldMkLst>
          <pc:docMk/>
          <pc:sldMk cId="3832440727" sldId="281"/>
        </pc:sldMkLst>
        <pc:spChg chg="mod">
          <ac:chgData name="Dubay, Curtis" userId="9101542b-9a8b-453b-962c-260c91f6f89e" providerId="ADAL" clId="{1FBEB569-68D5-4745-A2A4-6819D5691EEB}" dt="2023-06-15T18:22:15.029" v="983" actId="20577"/>
          <ac:spMkLst>
            <pc:docMk/>
            <pc:sldMk cId="3832440727" sldId="281"/>
            <ac:spMk id="3" creationId="{488719C1-F767-99B7-EDFE-CD84600D6935}"/>
          </ac:spMkLst>
        </pc:spChg>
      </pc:sldChg>
      <pc:sldChg chg="modSp mod modNotesTx">
        <pc:chgData name="Dubay, Curtis" userId="9101542b-9a8b-453b-962c-260c91f6f89e" providerId="ADAL" clId="{1FBEB569-68D5-4745-A2A4-6819D5691EEB}" dt="2023-06-13T17:17:27.901" v="840" actId="113"/>
        <pc:sldMkLst>
          <pc:docMk/>
          <pc:sldMk cId="530873790" sldId="284"/>
        </pc:sldMkLst>
        <pc:spChg chg="mod">
          <ac:chgData name="Dubay, Curtis" userId="9101542b-9a8b-453b-962c-260c91f6f89e" providerId="ADAL" clId="{1FBEB569-68D5-4745-A2A4-6819D5691EEB}" dt="2023-06-13T17:05:56.678" v="772" actId="20577"/>
          <ac:spMkLst>
            <pc:docMk/>
            <pc:sldMk cId="530873790" sldId="284"/>
            <ac:spMk id="3" creationId="{488719C1-F767-99B7-EDFE-CD84600D6935}"/>
          </ac:spMkLst>
        </pc:spChg>
      </pc:sldChg>
      <pc:sldChg chg="mod modNotesTx">
        <pc:chgData name="Dubay, Curtis" userId="9101542b-9a8b-453b-962c-260c91f6f89e" providerId="ADAL" clId="{1FBEB569-68D5-4745-A2A4-6819D5691EEB}" dt="2023-07-05T17:55:51.075" v="1774"/>
        <pc:sldMkLst>
          <pc:docMk/>
          <pc:sldMk cId="2329506265" sldId="285"/>
        </pc:sldMkLst>
      </pc:sldChg>
      <pc:sldChg chg="modSp mod modNotesTx">
        <pc:chgData name="Dubay, Curtis" userId="9101542b-9a8b-453b-962c-260c91f6f89e" providerId="ADAL" clId="{1FBEB569-68D5-4745-A2A4-6819D5691EEB}" dt="2023-06-05T17:15:42.096" v="312" actId="20577"/>
        <pc:sldMkLst>
          <pc:docMk/>
          <pc:sldMk cId="731054146" sldId="286"/>
        </pc:sldMkLst>
        <pc:spChg chg="mod">
          <ac:chgData name="Dubay, Curtis" userId="9101542b-9a8b-453b-962c-260c91f6f89e" providerId="ADAL" clId="{1FBEB569-68D5-4745-A2A4-6819D5691EEB}" dt="2023-06-05T15:34:50.673" v="289" actId="20577"/>
          <ac:spMkLst>
            <pc:docMk/>
            <pc:sldMk cId="731054146" sldId="286"/>
            <ac:spMk id="3" creationId="{488719C1-F767-99B7-EDFE-CD84600D6935}"/>
          </ac:spMkLst>
        </pc:spChg>
        <pc:graphicFrameChg chg="mod">
          <ac:chgData name="Dubay, Curtis" userId="9101542b-9a8b-453b-962c-260c91f6f89e" providerId="ADAL" clId="{1FBEB569-68D5-4745-A2A4-6819D5691EEB}" dt="2023-06-05T15:34:11.820" v="282" actId="1076"/>
          <ac:graphicFrameMkLst>
            <pc:docMk/>
            <pc:sldMk cId="731054146" sldId="286"/>
            <ac:graphicFrameMk id="4" creationId="{8E28A75D-FADC-40A5-131B-A578D8EEFE7E}"/>
          </ac:graphicFrameMkLst>
        </pc:graphicFrameChg>
      </pc:sldChg>
      <pc:sldChg chg="modSp mod modNotesTx">
        <pc:chgData name="Dubay, Curtis" userId="9101542b-9a8b-453b-962c-260c91f6f89e" providerId="ADAL" clId="{1FBEB569-68D5-4745-A2A4-6819D5691EEB}" dt="2023-06-29T15:36:34.193" v="1459" actId="20577"/>
        <pc:sldMkLst>
          <pc:docMk/>
          <pc:sldMk cId="1291648889" sldId="287"/>
        </pc:sldMkLst>
        <pc:graphicFrameChg chg="mod">
          <ac:chgData name="Dubay, Curtis" userId="9101542b-9a8b-453b-962c-260c91f6f89e" providerId="ADAL" clId="{1FBEB569-68D5-4745-A2A4-6819D5691EEB}" dt="2023-06-29T15:34:43.948" v="1232"/>
          <ac:graphicFrameMkLst>
            <pc:docMk/>
            <pc:sldMk cId="1291648889" sldId="287"/>
            <ac:graphicFrameMk id="4" creationId="{01E182E4-DF45-6054-3555-631F417ABEB0}"/>
          </ac:graphicFrameMkLst>
        </pc:graphicFrameChg>
      </pc:sldChg>
      <pc:sldChg chg="modSp del mod modNotesTx">
        <pc:chgData name="Dubay, Curtis" userId="9101542b-9a8b-453b-962c-260c91f6f89e" providerId="ADAL" clId="{1FBEB569-68D5-4745-A2A4-6819D5691EEB}" dt="2023-06-27T17:47:15.561" v="1215" actId="47"/>
        <pc:sldMkLst>
          <pc:docMk/>
          <pc:sldMk cId="1863275380" sldId="289"/>
        </pc:sldMkLst>
        <pc:spChg chg="mod">
          <ac:chgData name="Dubay, Curtis" userId="9101542b-9a8b-453b-962c-260c91f6f89e" providerId="ADAL" clId="{1FBEB569-68D5-4745-A2A4-6819D5691EEB}" dt="2023-06-27T17:45:54.176" v="1213" actId="255"/>
          <ac:spMkLst>
            <pc:docMk/>
            <pc:sldMk cId="1863275380" sldId="289"/>
            <ac:spMk id="3" creationId="{488719C1-F767-99B7-EDFE-CD84600D6935}"/>
          </ac:spMkLst>
        </pc:spChg>
        <pc:graphicFrameChg chg="mod">
          <ac:chgData name="Dubay, Curtis" userId="9101542b-9a8b-453b-962c-260c91f6f89e" providerId="ADAL" clId="{1FBEB569-68D5-4745-A2A4-6819D5691EEB}" dt="2023-06-27T17:44:20.875" v="1063"/>
          <ac:graphicFrameMkLst>
            <pc:docMk/>
            <pc:sldMk cId="1863275380" sldId="289"/>
            <ac:graphicFrameMk id="4" creationId="{226E2009-24A8-7F21-109F-3CD12994B79F}"/>
          </ac:graphicFrameMkLst>
        </pc:graphicFrameChg>
      </pc:sldChg>
      <pc:sldChg chg="modSp mod">
        <pc:chgData name="Dubay, Curtis" userId="9101542b-9a8b-453b-962c-260c91f6f89e" providerId="ADAL" clId="{1FBEB569-68D5-4745-A2A4-6819D5691EEB}" dt="2023-06-13T16:52:31.684" v="757" actId="20577"/>
        <pc:sldMkLst>
          <pc:docMk/>
          <pc:sldMk cId="1066897113" sldId="291"/>
        </pc:sldMkLst>
        <pc:spChg chg="mod">
          <ac:chgData name="Dubay, Curtis" userId="9101542b-9a8b-453b-962c-260c91f6f89e" providerId="ADAL" clId="{1FBEB569-68D5-4745-A2A4-6819D5691EEB}" dt="2023-06-13T16:52:31.684" v="757" actId="20577"/>
          <ac:spMkLst>
            <pc:docMk/>
            <pc:sldMk cId="1066897113" sldId="291"/>
            <ac:spMk id="3" creationId="{488719C1-F767-99B7-EDFE-CD84600D6935}"/>
          </ac:spMkLst>
        </pc:spChg>
        <pc:graphicFrameChg chg="mod">
          <ac:chgData name="Dubay, Curtis" userId="9101542b-9a8b-453b-962c-260c91f6f89e" providerId="ADAL" clId="{1FBEB569-68D5-4745-A2A4-6819D5691EEB}" dt="2023-06-13T16:52:17.640" v="741"/>
          <ac:graphicFrameMkLst>
            <pc:docMk/>
            <pc:sldMk cId="1066897113" sldId="291"/>
            <ac:graphicFrameMk id="6" creationId="{08C91915-588C-4B4A-8882-C8132CFFB288}"/>
          </ac:graphicFrameMkLst>
        </pc:graphicFrameChg>
      </pc:sldChg>
      <pc:sldChg chg="modSp mod modNotesTx">
        <pc:chgData name="Dubay, Curtis" userId="9101542b-9a8b-453b-962c-260c91f6f89e" providerId="ADAL" clId="{1FBEB569-68D5-4745-A2A4-6819D5691EEB}" dt="2023-06-06T14:06:48.721" v="338" actId="20577"/>
        <pc:sldMkLst>
          <pc:docMk/>
          <pc:sldMk cId="1503421960" sldId="292"/>
        </pc:sldMkLst>
        <pc:spChg chg="mod">
          <ac:chgData name="Dubay, Curtis" userId="9101542b-9a8b-453b-962c-260c91f6f89e" providerId="ADAL" clId="{1FBEB569-68D5-4745-A2A4-6819D5691EEB}" dt="2023-06-06T14:06:48.721" v="338" actId="20577"/>
          <ac:spMkLst>
            <pc:docMk/>
            <pc:sldMk cId="1503421960" sldId="292"/>
            <ac:spMk id="3" creationId="{488719C1-F767-99B7-EDFE-CD84600D6935}"/>
          </ac:spMkLst>
        </pc:spChg>
      </pc:sldChg>
      <pc:sldChg chg="modSp del mod">
        <pc:chgData name="Dubay, Curtis" userId="9101542b-9a8b-453b-962c-260c91f6f89e" providerId="ADAL" clId="{1FBEB569-68D5-4745-A2A4-6819D5691EEB}" dt="2023-06-29T14:59:59.696" v="1220" actId="47"/>
        <pc:sldMkLst>
          <pc:docMk/>
          <pc:sldMk cId="610431793" sldId="293"/>
        </pc:sldMkLst>
        <pc:spChg chg="mod">
          <ac:chgData name="Dubay, Curtis" userId="9101542b-9a8b-453b-962c-260c91f6f89e" providerId="ADAL" clId="{1FBEB569-68D5-4745-A2A4-6819D5691EEB}" dt="2023-06-20T18:15:24.863" v="1056" actId="20577"/>
          <ac:spMkLst>
            <pc:docMk/>
            <pc:sldMk cId="610431793" sldId="293"/>
            <ac:spMk id="3" creationId="{488719C1-F767-99B7-EDFE-CD84600D6935}"/>
          </ac:spMkLst>
        </pc:spChg>
        <pc:graphicFrameChg chg="mod">
          <ac:chgData name="Dubay, Curtis" userId="9101542b-9a8b-453b-962c-260c91f6f89e" providerId="ADAL" clId="{1FBEB569-68D5-4745-A2A4-6819D5691EEB}" dt="2023-06-29T14:58:47.380" v="1218" actId="207"/>
          <ac:graphicFrameMkLst>
            <pc:docMk/>
            <pc:sldMk cId="610431793" sldId="293"/>
            <ac:graphicFrameMk id="4" creationId="{EDC5E5D0-8B0F-5E97-4408-89574DEB865E}"/>
          </ac:graphicFrameMkLst>
        </pc:graphicFrameChg>
      </pc:sldChg>
      <pc:sldChg chg="modSp mod modNotesTx">
        <pc:chgData name="Dubay, Curtis" userId="9101542b-9a8b-453b-962c-260c91f6f89e" providerId="ADAL" clId="{1FBEB569-68D5-4745-A2A4-6819D5691EEB}" dt="2023-07-05T17:28:27.757" v="1736" actId="27918"/>
        <pc:sldMkLst>
          <pc:docMk/>
          <pc:sldMk cId="1250381610" sldId="318"/>
        </pc:sldMkLst>
        <pc:spChg chg="mod">
          <ac:chgData name="Dubay, Curtis" userId="9101542b-9a8b-453b-962c-260c91f6f89e" providerId="ADAL" clId="{1FBEB569-68D5-4745-A2A4-6819D5691EEB}" dt="2023-05-31T14:08:41.968" v="73" actId="20577"/>
          <ac:spMkLst>
            <pc:docMk/>
            <pc:sldMk cId="1250381610" sldId="318"/>
            <ac:spMk id="3" creationId="{488719C1-F767-99B7-EDFE-CD84600D6935}"/>
          </ac:spMkLst>
        </pc:spChg>
        <pc:graphicFrameChg chg="mod">
          <ac:chgData name="Dubay, Curtis" userId="9101542b-9a8b-453b-962c-260c91f6f89e" providerId="ADAL" clId="{1FBEB569-68D5-4745-A2A4-6819D5691EEB}" dt="2023-05-31T14:08:50.532" v="75"/>
          <ac:graphicFrameMkLst>
            <pc:docMk/>
            <pc:sldMk cId="1250381610" sldId="318"/>
            <ac:graphicFrameMk id="4" creationId="{79F2BFDB-3E07-92A0-3565-317CE81AE2EF}"/>
          </ac:graphicFrameMkLst>
        </pc:graphicFrameChg>
      </pc:sldChg>
      <pc:sldChg chg="modSp mod modNotesTx">
        <pc:chgData name="Dubay, Curtis" userId="9101542b-9a8b-453b-962c-260c91f6f89e" providerId="ADAL" clId="{1FBEB569-68D5-4745-A2A4-6819D5691EEB}" dt="2023-06-30T19:05:18.414" v="1524" actId="20577"/>
        <pc:sldMkLst>
          <pc:docMk/>
          <pc:sldMk cId="2336991760" sldId="319"/>
        </pc:sldMkLst>
        <pc:spChg chg="mod">
          <ac:chgData name="Dubay, Curtis" userId="9101542b-9a8b-453b-962c-260c91f6f89e" providerId="ADAL" clId="{1FBEB569-68D5-4745-A2A4-6819D5691EEB}" dt="2023-05-31T14:00:01.015" v="51" actId="20577"/>
          <ac:spMkLst>
            <pc:docMk/>
            <pc:sldMk cId="2336991760" sldId="319"/>
            <ac:spMk id="3" creationId="{488719C1-F767-99B7-EDFE-CD84600D6935}"/>
          </ac:spMkLst>
        </pc:spChg>
        <pc:graphicFrameChg chg="mod">
          <ac:chgData name="Dubay, Curtis" userId="9101542b-9a8b-453b-962c-260c91f6f89e" providerId="ADAL" clId="{1FBEB569-68D5-4745-A2A4-6819D5691EEB}" dt="2023-06-30T19:04:36.193" v="1515"/>
          <ac:graphicFrameMkLst>
            <pc:docMk/>
            <pc:sldMk cId="2336991760" sldId="319"/>
            <ac:graphicFrameMk id="4" creationId="{B809CBD2-1D06-0FF0-2CA0-457134745231}"/>
          </ac:graphicFrameMkLst>
        </pc:graphicFrameChg>
      </pc:sldChg>
      <pc:sldChg chg="add">
        <pc:chgData name="Dubay, Curtis" userId="9101542b-9a8b-453b-962c-260c91f6f89e" providerId="ADAL" clId="{1FBEB569-68D5-4745-A2A4-6819D5691EEB}" dt="2023-06-27T17:47:11.280" v="1214"/>
        <pc:sldMkLst>
          <pc:docMk/>
          <pc:sldMk cId="1788250543" sldId="320"/>
        </pc:sldMkLst>
      </pc:sldChg>
      <pc:sldChg chg="add mod">
        <pc:chgData name="Dubay, Curtis" userId="9101542b-9a8b-453b-962c-260c91f6f89e" providerId="ADAL" clId="{1FBEB569-68D5-4745-A2A4-6819D5691EEB}" dt="2023-07-05T17:34:16.029" v="1755" actId="27918"/>
        <pc:sldMkLst>
          <pc:docMk/>
          <pc:sldMk cId="2749409012" sldId="339"/>
        </pc:sldMkLst>
      </pc:sldChg>
    </pc:docChg>
  </pc:docChgLst>
  <pc:docChgLst>
    <pc:chgData name="Dubay, Curtis" userId="9101542b-9a8b-453b-962c-260c91f6f89e" providerId="ADAL" clId="{ABA6D748-855C-4EBC-8726-FDC37044B4F3}"/>
    <pc:docChg chg="undo custSel addSld delSld modSld">
      <pc:chgData name="Dubay, Curtis" userId="9101542b-9a8b-453b-962c-260c91f6f89e" providerId="ADAL" clId="{ABA6D748-855C-4EBC-8726-FDC37044B4F3}" dt="2023-09-29T15:39:31.563" v="2291" actId="27918"/>
      <pc:docMkLst>
        <pc:docMk/>
      </pc:docMkLst>
      <pc:sldChg chg="modSp mod modNotesTx">
        <pc:chgData name="Dubay, Curtis" userId="9101542b-9a8b-453b-962c-260c91f6f89e" providerId="ADAL" clId="{ABA6D748-855C-4EBC-8726-FDC37044B4F3}" dt="2023-09-13T15:48:18.553" v="1678" actId="13926"/>
        <pc:sldMkLst>
          <pc:docMk/>
          <pc:sldMk cId="453305913" sldId="261"/>
        </pc:sldMkLst>
        <pc:spChg chg="mod">
          <ac:chgData name="Dubay, Curtis" userId="9101542b-9a8b-453b-962c-260c91f6f89e" providerId="ADAL" clId="{ABA6D748-855C-4EBC-8726-FDC37044B4F3}" dt="2023-08-31T15:38:04.853" v="8" actId="20577"/>
          <ac:spMkLst>
            <pc:docMk/>
            <pc:sldMk cId="453305913" sldId="261"/>
            <ac:spMk id="3" creationId="{7BFF1D65-2FF8-0BAA-9D0A-B018D0099C60}"/>
          </ac:spMkLst>
        </pc:spChg>
      </pc:sldChg>
      <pc:sldChg chg="modSp mod modNotesTx">
        <pc:chgData name="Dubay, Curtis" userId="9101542b-9a8b-453b-962c-260c91f6f89e" providerId="ADAL" clId="{ABA6D748-855C-4EBC-8726-FDC37044B4F3}" dt="2023-09-29T15:39:31.563" v="2291" actId="27918"/>
        <pc:sldMkLst>
          <pc:docMk/>
          <pc:sldMk cId="2756665730" sldId="264"/>
        </pc:sldMkLst>
        <pc:spChg chg="mod">
          <ac:chgData name="Dubay, Curtis" userId="9101542b-9a8b-453b-962c-260c91f6f89e" providerId="ADAL" clId="{ABA6D748-855C-4EBC-8726-FDC37044B4F3}" dt="2023-09-15T14:24:54.724" v="1876" actId="20577"/>
          <ac:spMkLst>
            <pc:docMk/>
            <pc:sldMk cId="2756665730" sldId="264"/>
            <ac:spMk id="3" creationId="{488719C1-F767-99B7-EDFE-CD84600D6935}"/>
          </ac:spMkLst>
        </pc:spChg>
      </pc:sldChg>
      <pc:sldChg chg="modSp mod modNotesTx">
        <pc:chgData name="Dubay, Curtis" userId="9101542b-9a8b-453b-962c-260c91f6f89e" providerId="ADAL" clId="{ABA6D748-855C-4EBC-8726-FDC37044B4F3}" dt="2023-09-13T15:41:01.813" v="1211" actId="20577"/>
        <pc:sldMkLst>
          <pc:docMk/>
          <pc:sldMk cId="2812028883" sldId="267"/>
        </pc:sldMkLst>
        <pc:spChg chg="mod">
          <ac:chgData name="Dubay, Curtis" userId="9101542b-9a8b-453b-962c-260c91f6f89e" providerId="ADAL" clId="{ABA6D748-855C-4EBC-8726-FDC37044B4F3}" dt="2023-09-13T15:28:21.793" v="1073" actId="20577"/>
          <ac:spMkLst>
            <pc:docMk/>
            <pc:sldMk cId="2812028883" sldId="267"/>
            <ac:spMk id="3" creationId="{488719C1-F767-99B7-EDFE-CD84600D6935}"/>
          </ac:spMkLst>
        </pc:spChg>
        <pc:graphicFrameChg chg="mod">
          <ac:chgData name="Dubay, Curtis" userId="9101542b-9a8b-453b-962c-260c91f6f89e" providerId="ADAL" clId="{ABA6D748-855C-4EBC-8726-FDC37044B4F3}" dt="2023-09-13T15:24:00.170" v="1063"/>
          <ac:graphicFrameMkLst>
            <pc:docMk/>
            <pc:sldMk cId="2812028883" sldId="267"/>
            <ac:graphicFrameMk id="4" creationId="{D1558557-268C-5806-76E0-C6B2E2F35991}"/>
          </ac:graphicFrameMkLst>
        </pc:graphicFrameChg>
      </pc:sldChg>
      <pc:sldChg chg="mod modNotesTx">
        <pc:chgData name="Dubay, Curtis" userId="9101542b-9a8b-453b-962c-260c91f6f89e" providerId="ADAL" clId="{ABA6D748-855C-4EBC-8726-FDC37044B4F3}" dt="2023-09-13T15:22:53.059" v="1034" actId="27918"/>
        <pc:sldMkLst>
          <pc:docMk/>
          <pc:sldMk cId="766518829" sldId="268"/>
        </pc:sldMkLst>
      </pc:sldChg>
      <pc:sldChg chg="modSp mod">
        <pc:chgData name="Dubay, Curtis" userId="9101542b-9a8b-453b-962c-260c91f6f89e" providerId="ADAL" clId="{ABA6D748-855C-4EBC-8726-FDC37044B4F3}" dt="2023-09-29T14:18:10.684" v="2109" actId="27918"/>
        <pc:sldMkLst>
          <pc:docMk/>
          <pc:sldMk cId="1472474139" sldId="270"/>
        </pc:sldMkLst>
        <pc:graphicFrameChg chg="mod">
          <ac:chgData name="Dubay, Curtis" userId="9101542b-9a8b-453b-962c-260c91f6f89e" providerId="ADAL" clId="{ABA6D748-855C-4EBC-8726-FDC37044B4F3}" dt="2023-09-25T15:02:29.085" v="1939"/>
          <ac:graphicFrameMkLst>
            <pc:docMk/>
            <pc:sldMk cId="1472474139" sldId="270"/>
            <ac:graphicFrameMk id="5" creationId="{AF876EA4-02BA-DDCC-A74E-BA7393CDA806}"/>
          </ac:graphicFrameMkLst>
        </pc:graphicFrameChg>
      </pc:sldChg>
      <pc:sldChg chg="modSp mod modNotesTx">
        <pc:chgData name="Dubay, Curtis" userId="9101542b-9a8b-453b-962c-260c91f6f89e" providerId="ADAL" clId="{ABA6D748-855C-4EBC-8726-FDC37044B4F3}" dt="2023-09-25T15:06:46.645" v="1970" actId="14100"/>
        <pc:sldMkLst>
          <pc:docMk/>
          <pc:sldMk cId="1261284784" sldId="272"/>
        </pc:sldMkLst>
        <pc:spChg chg="mod">
          <ac:chgData name="Dubay, Curtis" userId="9101542b-9a8b-453b-962c-260c91f6f89e" providerId="ADAL" clId="{ABA6D748-855C-4EBC-8726-FDC37044B4F3}" dt="2023-09-25T15:05:27.013" v="1954" actId="20577"/>
          <ac:spMkLst>
            <pc:docMk/>
            <pc:sldMk cId="1261284784" sldId="272"/>
            <ac:spMk id="3" creationId="{488719C1-F767-99B7-EDFE-CD84600D6935}"/>
          </ac:spMkLst>
        </pc:spChg>
        <pc:graphicFrameChg chg="mod">
          <ac:chgData name="Dubay, Curtis" userId="9101542b-9a8b-453b-962c-260c91f6f89e" providerId="ADAL" clId="{ABA6D748-855C-4EBC-8726-FDC37044B4F3}" dt="2023-09-25T15:06:46.645" v="1970" actId="14100"/>
          <ac:graphicFrameMkLst>
            <pc:docMk/>
            <pc:sldMk cId="1261284784" sldId="272"/>
            <ac:graphicFrameMk id="4" creationId="{8806FEAD-070F-E030-A83A-D85190006A1D}"/>
          </ac:graphicFrameMkLst>
        </pc:graphicFrameChg>
      </pc:sldChg>
      <pc:sldChg chg="modSp mod modNotesTx">
        <pc:chgData name="Dubay, Curtis" userId="9101542b-9a8b-453b-962c-260c91f6f89e" providerId="ADAL" clId="{ABA6D748-855C-4EBC-8726-FDC37044B4F3}" dt="2023-09-25T15:09:17.072" v="1984" actId="20577"/>
        <pc:sldMkLst>
          <pc:docMk/>
          <pc:sldMk cId="3910646330" sldId="273"/>
        </pc:sldMkLst>
        <pc:graphicFrameChg chg="mod">
          <ac:chgData name="Dubay, Curtis" userId="9101542b-9a8b-453b-962c-260c91f6f89e" providerId="ADAL" clId="{ABA6D748-855C-4EBC-8726-FDC37044B4F3}" dt="2023-09-25T15:09:03.890" v="1980"/>
          <ac:graphicFrameMkLst>
            <pc:docMk/>
            <pc:sldMk cId="3910646330" sldId="273"/>
            <ac:graphicFrameMk id="4" creationId="{AC05E779-971D-A2EA-28E9-FFA903359E44}"/>
          </ac:graphicFrameMkLst>
        </pc:graphicFrameChg>
      </pc:sldChg>
      <pc:sldChg chg="modSp modNotesTx">
        <pc:chgData name="Dubay, Curtis" userId="9101542b-9a8b-453b-962c-260c91f6f89e" providerId="ADAL" clId="{ABA6D748-855C-4EBC-8726-FDC37044B4F3}" dt="2023-09-25T15:13:56.936" v="2006"/>
        <pc:sldMkLst>
          <pc:docMk/>
          <pc:sldMk cId="2398574218" sldId="274"/>
        </pc:sldMkLst>
        <pc:graphicFrameChg chg="mod">
          <ac:chgData name="Dubay, Curtis" userId="9101542b-9a8b-453b-962c-260c91f6f89e" providerId="ADAL" clId="{ABA6D748-855C-4EBC-8726-FDC37044B4F3}" dt="2023-09-25T15:13:56.936" v="2006"/>
          <ac:graphicFrameMkLst>
            <pc:docMk/>
            <pc:sldMk cId="2398574218" sldId="274"/>
            <ac:graphicFrameMk id="4" creationId="{DF207F99-91A3-03A0-832B-70920D540DDB}"/>
          </ac:graphicFrameMkLst>
        </pc:graphicFrameChg>
      </pc:sldChg>
      <pc:sldChg chg="modSp mod modNotesTx">
        <pc:chgData name="Dubay, Curtis" userId="9101542b-9a8b-453b-962c-260c91f6f89e" providerId="ADAL" clId="{ABA6D748-855C-4EBC-8726-FDC37044B4F3}" dt="2023-09-29T15:02:21.529" v="2153" actId="20577"/>
        <pc:sldMkLst>
          <pc:docMk/>
          <pc:sldMk cId="552842977" sldId="277"/>
        </pc:sldMkLst>
        <pc:spChg chg="mod">
          <ac:chgData name="Dubay, Curtis" userId="9101542b-9a8b-453b-962c-260c91f6f89e" providerId="ADAL" clId="{ABA6D748-855C-4EBC-8726-FDC37044B4F3}" dt="2023-09-29T14:59:58.130" v="2115" actId="20577"/>
          <ac:spMkLst>
            <pc:docMk/>
            <pc:sldMk cId="552842977" sldId="277"/>
            <ac:spMk id="3" creationId="{488719C1-F767-99B7-EDFE-CD84600D6935}"/>
          </ac:spMkLst>
        </pc:spChg>
        <pc:graphicFrameChg chg="mod">
          <ac:chgData name="Dubay, Curtis" userId="9101542b-9a8b-453b-962c-260c91f6f89e" providerId="ADAL" clId="{ABA6D748-855C-4EBC-8726-FDC37044B4F3}" dt="2023-09-29T15:01:29.973" v="2120"/>
          <ac:graphicFrameMkLst>
            <pc:docMk/>
            <pc:sldMk cId="552842977" sldId="277"/>
            <ac:graphicFrameMk id="4" creationId="{BD15515E-D725-892F-E078-C595F38619CB}"/>
          </ac:graphicFrameMkLst>
        </pc:graphicFrameChg>
      </pc:sldChg>
      <pc:sldChg chg="modSp mod modNotesTx">
        <pc:chgData name="Dubay, Curtis" userId="9101542b-9a8b-453b-962c-260c91f6f89e" providerId="ADAL" clId="{ABA6D748-855C-4EBC-8726-FDC37044B4F3}" dt="2023-09-29T15:30:12.856" v="2287" actId="20577"/>
        <pc:sldMkLst>
          <pc:docMk/>
          <pc:sldMk cId="2499843407" sldId="280"/>
        </pc:sldMkLst>
        <pc:spChg chg="mod">
          <ac:chgData name="Dubay, Curtis" userId="9101542b-9a8b-453b-962c-260c91f6f89e" providerId="ADAL" clId="{ABA6D748-855C-4EBC-8726-FDC37044B4F3}" dt="2023-09-29T15:11:49.803" v="2211" actId="20577"/>
          <ac:spMkLst>
            <pc:docMk/>
            <pc:sldMk cId="2499843407" sldId="280"/>
            <ac:spMk id="3" creationId="{488719C1-F767-99B7-EDFE-CD84600D6935}"/>
          </ac:spMkLst>
        </pc:spChg>
        <pc:graphicFrameChg chg="mod">
          <ac:chgData name="Dubay, Curtis" userId="9101542b-9a8b-453b-962c-260c91f6f89e" providerId="ADAL" clId="{ABA6D748-855C-4EBC-8726-FDC37044B4F3}" dt="2023-09-29T15:11:33.274" v="2167"/>
          <ac:graphicFrameMkLst>
            <pc:docMk/>
            <pc:sldMk cId="2499843407" sldId="280"/>
            <ac:graphicFrameMk id="4" creationId="{E27090FA-400A-8149-8524-CE5859ADB801}"/>
          </ac:graphicFrameMkLst>
        </pc:graphicFrameChg>
      </pc:sldChg>
      <pc:sldChg chg="modSp mod modNotesTx">
        <pc:chgData name="Dubay, Curtis" userId="9101542b-9a8b-453b-962c-260c91f6f89e" providerId="ADAL" clId="{ABA6D748-855C-4EBC-8726-FDC37044B4F3}" dt="2023-09-25T15:28:10.712" v="2016" actId="207"/>
        <pc:sldMkLst>
          <pc:docMk/>
          <pc:sldMk cId="3832440727" sldId="281"/>
        </pc:sldMkLst>
        <pc:spChg chg="mod">
          <ac:chgData name="Dubay, Curtis" userId="9101542b-9a8b-453b-962c-260c91f6f89e" providerId="ADAL" clId="{ABA6D748-855C-4EBC-8726-FDC37044B4F3}" dt="2023-09-14T14:21:20.939" v="1696" actId="20577"/>
          <ac:spMkLst>
            <pc:docMk/>
            <pc:sldMk cId="3832440727" sldId="281"/>
            <ac:spMk id="3" creationId="{488719C1-F767-99B7-EDFE-CD84600D6935}"/>
          </ac:spMkLst>
        </pc:spChg>
        <pc:graphicFrameChg chg="mod">
          <ac:chgData name="Dubay, Curtis" userId="9101542b-9a8b-453b-962c-260c91f6f89e" providerId="ADAL" clId="{ABA6D748-855C-4EBC-8726-FDC37044B4F3}" dt="2023-09-25T15:28:10.712" v="2016" actId="207"/>
          <ac:graphicFrameMkLst>
            <pc:docMk/>
            <pc:sldMk cId="3832440727" sldId="281"/>
            <ac:graphicFrameMk id="4" creationId="{79201726-2974-C5E6-C9BB-555BB96A5F4B}"/>
          </ac:graphicFrameMkLst>
        </pc:graphicFrameChg>
      </pc:sldChg>
      <pc:sldChg chg="modSp mod modNotesTx">
        <pc:chgData name="Dubay, Curtis" userId="9101542b-9a8b-453b-962c-260c91f6f89e" providerId="ADAL" clId="{ABA6D748-855C-4EBC-8726-FDC37044B4F3}" dt="2023-09-12T18:47:07.960" v="1031" actId="20577"/>
        <pc:sldMkLst>
          <pc:docMk/>
          <pc:sldMk cId="530873790" sldId="284"/>
        </pc:sldMkLst>
        <pc:spChg chg="mod">
          <ac:chgData name="Dubay, Curtis" userId="9101542b-9a8b-453b-962c-260c91f6f89e" providerId="ADAL" clId="{ABA6D748-855C-4EBC-8726-FDC37044B4F3}" dt="2023-09-12T18:39:29.727" v="932" actId="20577"/>
          <ac:spMkLst>
            <pc:docMk/>
            <pc:sldMk cId="530873790" sldId="284"/>
            <ac:spMk id="3" creationId="{488719C1-F767-99B7-EDFE-CD84600D6935}"/>
          </ac:spMkLst>
        </pc:spChg>
      </pc:sldChg>
      <pc:sldChg chg="modSp mod modNotesTx">
        <pc:chgData name="Dubay, Curtis" userId="9101542b-9a8b-453b-962c-260c91f6f89e" providerId="ADAL" clId="{ABA6D748-855C-4EBC-8726-FDC37044B4F3}" dt="2023-09-25T15:28:37.279" v="2017" actId="255"/>
        <pc:sldMkLst>
          <pc:docMk/>
          <pc:sldMk cId="2329506265" sldId="285"/>
        </pc:sldMkLst>
        <pc:graphicFrameChg chg="mod">
          <ac:chgData name="Dubay, Curtis" userId="9101542b-9a8b-453b-962c-260c91f6f89e" providerId="ADAL" clId="{ABA6D748-855C-4EBC-8726-FDC37044B4F3}" dt="2023-09-25T15:28:37.279" v="2017" actId="255"/>
          <ac:graphicFrameMkLst>
            <pc:docMk/>
            <pc:sldMk cId="2329506265" sldId="285"/>
            <ac:graphicFrameMk id="4" creationId="{671CEB77-E153-0EBB-DD6D-8360F19A2F5B}"/>
          </ac:graphicFrameMkLst>
        </pc:graphicFrameChg>
      </pc:sldChg>
      <pc:sldChg chg="modSp">
        <pc:chgData name="Dubay, Curtis" userId="9101542b-9a8b-453b-962c-260c91f6f89e" providerId="ADAL" clId="{ABA6D748-855C-4EBC-8726-FDC37044B4F3}" dt="2023-09-25T15:29:26.847" v="2020"/>
        <pc:sldMkLst>
          <pc:docMk/>
          <pc:sldMk cId="731054146" sldId="286"/>
        </pc:sldMkLst>
        <pc:graphicFrameChg chg="mod">
          <ac:chgData name="Dubay, Curtis" userId="9101542b-9a8b-453b-962c-260c91f6f89e" providerId="ADAL" clId="{ABA6D748-855C-4EBC-8726-FDC37044B4F3}" dt="2023-09-25T15:29:26.847" v="2020"/>
          <ac:graphicFrameMkLst>
            <pc:docMk/>
            <pc:sldMk cId="731054146" sldId="286"/>
            <ac:graphicFrameMk id="4" creationId="{8E28A75D-FADC-40A5-131B-A578D8EEFE7E}"/>
          </ac:graphicFrameMkLst>
        </pc:graphicFrameChg>
      </pc:sldChg>
      <pc:sldChg chg="modSp mod">
        <pc:chgData name="Dubay, Curtis" userId="9101542b-9a8b-453b-962c-260c91f6f89e" providerId="ADAL" clId="{ABA6D748-855C-4EBC-8726-FDC37044B4F3}" dt="2023-09-28T15:59:47.214" v="2106" actId="692"/>
        <pc:sldMkLst>
          <pc:docMk/>
          <pc:sldMk cId="1291648889" sldId="287"/>
        </pc:sldMkLst>
        <pc:spChg chg="mod">
          <ac:chgData name="Dubay, Curtis" userId="9101542b-9a8b-453b-962c-260c91f6f89e" providerId="ADAL" clId="{ABA6D748-855C-4EBC-8726-FDC37044B4F3}" dt="2023-09-26T14:57:22.878" v="2054" actId="20577"/>
          <ac:spMkLst>
            <pc:docMk/>
            <pc:sldMk cId="1291648889" sldId="287"/>
            <ac:spMk id="3" creationId="{488719C1-F767-99B7-EDFE-CD84600D6935}"/>
          </ac:spMkLst>
        </pc:spChg>
        <pc:graphicFrameChg chg="mod">
          <ac:chgData name="Dubay, Curtis" userId="9101542b-9a8b-453b-962c-260c91f6f89e" providerId="ADAL" clId="{ABA6D748-855C-4EBC-8726-FDC37044B4F3}" dt="2023-09-28T15:59:47.214" v="2106" actId="692"/>
          <ac:graphicFrameMkLst>
            <pc:docMk/>
            <pc:sldMk cId="1291648889" sldId="287"/>
            <ac:graphicFrameMk id="4" creationId="{01E182E4-DF45-6054-3555-631F417ABEB0}"/>
          </ac:graphicFrameMkLst>
        </pc:graphicFrameChg>
      </pc:sldChg>
      <pc:sldChg chg="modSp mod modNotesTx">
        <pc:chgData name="Dubay, Curtis" userId="9101542b-9a8b-453b-962c-260c91f6f89e" providerId="ADAL" clId="{ABA6D748-855C-4EBC-8726-FDC37044B4F3}" dt="2023-09-01T13:40:43.253" v="638" actId="20577"/>
        <pc:sldMkLst>
          <pc:docMk/>
          <pc:sldMk cId="1503421960" sldId="292"/>
        </pc:sldMkLst>
        <pc:spChg chg="mod">
          <ac:chgData name="Dubay, Curtis" userId="9101542b-9a8b-453b-962c-260c91f6f89e" providerId="ADAL" clId="{ABA6D748-855C-4EBC-8726-FDC37044B4F3}" dt="2023-09-01T13:20:41.683" v="589" actId="20577"/>
          <ac:spMkLst>
            <pc:docMk/>
            <pc:sldMk cId="1503421960" sldId="292"/>
            <ac:spMk id="3" creationId="{488719C1-F767-99B7-EDFE-CD84600D6935}"/>
          </ac:spMkLst>
        </pc:spChg>
      </pc:sldChg>
      <pc:sldChg chg="modNotesTx">
        <pc:chgData name="Dubay, Curtis" userId="9101542b-9a8b-453b-962c-260c91f6f89e" providerId="ADAL" clId="{ABA6D748-855C-4EBC-8726-FDC37044B4F3}" dt="2023-08-31T15:53:15.355" v="461" actId="20577"/>
        <pc:sldMkLst>
          <pc:docMk/>
          <pc:sldMk cId="1250381610" sldId="318"/>
        </pc:sldMkLst>
      </pc:sldChg>
      <pc:sldChg chg="mod modNotesTx">
        <pc:chgData name="Dubay, Curtis" userId="9101542b-9a8b-453b-962c-260c91f6f89e" providerId="ADAL" clId="{ABA6D748-855C-4EBC-8726-FDC37044B4F3}" dt="2023-09-29T15:06:40.933" v="2162" actId="20577"/>
        <pc:sldMkLst>
          <pc:docMk/>
          <pc:sldMk cId="2336991760" sldId="319"/>
        </pc:sldMkLst>
      </pc:sldChg>
      <pc:sldChg chg="modSp mod">
        <pc:chgData name="Dubay, Curtis" userId="9101542b-9a8b-453b-962c-260c91f6f89e" providerId="ADAL" clId="{ABA6D748-855C-4EBC-8726-FDC37044B4F3}" dt="2023-09-26T15:04:32.448" v="2103" actId="255"/>
        <pc:sldMkLst>
          <pc:docMk/>
          <pc:sldMk cId="1788250543" sldId="320"/>
        </pc:sldMkLst>
        <pc:spChg chg="mod">
          <ac:chgData name="Dubay, Curtis" userId="9101542b-9a8b-453b-962c-260c91f6f89e" providerId="ADAL" clId="{ABA6D748-855C-4EBC-8726-FDC37044B4F3}" dt="2023-09-26T14:59:33.439" v="2093" actId="20577"/>
          <ac:spMkLst>
            <pc:docMk/>
            <pc:sldMk cId="1788250543" sldId="320"/>
            <ac:spMk id="3" creationId="{488719C1-F767-99B7-EDFE-CD84600D6935}"/>
          </ac:spMkLst>
        </pc:spChg>
        <pc:graphicFrameChg chg="mod">
          <ac:chgData name="Dubay, Curtis" userId="9101542b-9a8b-453b-962c-260c91f6f89e" providerId="ADAL" clId="{ABA6D748-855C-4EBC-8726-FDC37044B4F3}" dt="2023-09-26T15:04:32.448" v="2103" actId="255"/>
          <ac:graphicFrameMkLst>
            <pc:docMk/>
            <pc:sldMk cId="1788250543" sldId="320"/>
            <ac:graphicFrameMk id="4" creationId="{226E2009-24A8-7F21-109F-3CD12994B79F}"/>
          </ac:graphicFrameMkLst>
        </pc:graphicFrameChg>
      </pc:sldChg>
      <pc:sldChg chg="modSp del mod">
        <pc:chgData name="Dubay, Curtis" userId="9101542b-9a8b-453b-962c-260c91f6f89e" providerId="ADAL" clId="{ABA6D748-855C-4EBC-8726-FDC37044B4F3}" dt="2023-09-07T14:42:58.751" v="707" actId="47"/>
        <pc:sldMkLst>
          <pc:docMk/>
          <pc:sldMk cId="2749409012" sldId="339"/>
        </pc:sldMkLst>
        <pc:graphicFrameChg chg="mod">
          <ac:chgData name="Dubay, Curtis" userId="9101542b-9a8b-453b-962c-260c91f6f89e" providerId="ADAL" clId="{ABA6D748-855C-4EBC-8726-FDC37044B4F3}" dt="2023-09-05T14:03:41.899" v="704" actId="207"/>
          <ac:graphicFrameMkLst>
            <pc:docMk/>
            <pc:sldMk cId="2749409012" sldId="339"/>
            <ac:graphicFrameMk id="4" creationId="{EDC5E5D0-8B0F-5E97-4408-89574DEB865E}"/>
          </ac:graphicFrameMkLst>
        </pc:graphicFrameChg>
      </pc:sldChg>
      <pc:sldChg chg="modSp del mod modNotesTx">
        <pc:chgData name="Dubay, Curtis" userId="9101542b-9a8b-453b-962c-260c91f6f89e" providerId="ADAL" clId="{ABA6D748-855C-4EBC-8726-FDC37044B4F3}" dt="2023-09-25T15:20:22.351" v="2008" actId="47"/>
        <pc:sldMkLst>
          <pc:docMk/>
          <pc:sldMk cId="3958745825" sldId="346"/>
        </pc:sldMkLst>
        <pc:spChg chg="mod">
          <ac:chgData name="Dubay, Curtis" userId="9101542b-9a8b-453b-962c-260c91f6f89e" providerId="ADAL" clId="{ABA6D748-855C-4EBC-8726-FDC37044B4F3}" dt="2023-09-08T20:02:42.184" v="785" actId="20577"/>
          <ac:spMkLst>
            <pc:docMk/>
            <pc:sldMk cId="3958745825" sldId="346"/>
            <ac:spMk id="3" creationId="{488719C1-F767-99B7-EDFE-CD84600D6935}"/>
          </ac:spMkLst>
        </pc:spChg>
      </pc:sldChg>
      <pc:sldChg chg="modSp mod">
        <pc:chgData name="Dubay, Curtis" userId="9101542b-9a8b-453b-962c-260c91f6f89e" providerId="ADAL" clId="{ABA6D748-855C-4EBC-8726-FDC37044B4F3}" dt="2023-09-29T15:36:11.197" v="2290" actId="27918"/>
        <pc:sldMkLst>
          <pc:docMk/>
          <pc:sldMk cId="2702288581" sldId="347"/>
        </pc:sldMkLst>
        <pc:spChg chg="mod">
          <ac:chgData name="Dubay, Curtis" userId="9101542b-9a8b-453b-962c-260c91f6f89e" providerId="ADAL" clId="{ABA6D748-855C-4EBC-8726-FDC37044B4F3}" dt="2023-08-31T15:51:51.954" v="257" actId="20577"/>
          <ac:spMkLst>
            <pc:docMk/>
            <pc:sldMk cId="2702288581" sldId="347"/>
            <ac:spMk id="3" creationId="{488719C1-F767-99B7-EDFE-CD84600D6935}"/>
          </ac:spMkLst>
        </pc:spChg>
        <pc:graphicFrameChg chg="mod">
          <ac:chgData name="Dubay, Curtis" userId="9101542b-9a8b-453b-962c-260c91f6f89e" providerId="ADAL" clId="{ABA6D748-855C-4EBC-8726-FDC37044B4F3}" dt="2023-09-25T15:00:46.743" v="1931"/>
          <ac:graphicFrameMkLst>
            <pc:docMk/>
            <pc:sldMk cId="2702288581" sldId="347"/>
            <ac:graphicFrameMk id="5" creationId="{CCFDF68E-838B-6578-AFC9-37752759BF89}"/>
          </ac:graphicFrameMkLst>
        </pc:graphicFrameChg>
      </pc:sldChg>
      <pc:sldChg chg="modSp mod">
        <pc:chgData name="Dubay, Curtis" userId="9101542b-9a8b-453b-962c-260c91f6f89e" providerId="ADAL" clId="{ABA6D748-855C-4EBC-8726-FDC37044B4F3}" dt="2023-09-26T15:00:39.754" v="2099" actId="20577"/>
        <pc:sldMkLst>
          <pc:docMk/>
          <pc:sldMk cId="3023242149" sldId="348"/>
        </pc:sldMkLst>
        <pc:spChg chg="mod">
          <ac:chgData name="Dubay, Curtis" userId="9101542b-9a8b-453b-962c-260c91f6f89e" providerId="ADAL" clId="{ABA6D748-855C-4EBC-8726-FDC37044B4F3}" dt="2023-09-26T15:00:39.754" v="2099" actId="20577"/>
          <ac:spMkLst>
            <pc:docMk/>
            <pc:sldMk cId="3023242149" sldId="348"/>
            <ac:spMk id="3" creationId="{488719C1-F767-99B7-EDFE-CD84600D6935}"/>
          </ac:spMkLst>
        </pc:spChg>
        <pc:graphicFrameChg chg="mod">
          <ac:chgData name="Dubay, Curtis" userId="9101542b-9a8b-453b-962c-260c91f6f89e" providerId="ADAL" clId="{ABA6D748-855C-4EBC-8726-FDC37044B4F3}" dt="2023-09-25T15:30:02.336" v="2022" actId="207"/>
          <ac:graphicFrameMkLst>
            <pc:docMk/>
            <pc:sldMk cId="3023242149" sldId="348"/>
            <ac:graphicFrameMk id="2" creationId="{0E2FBBB6-0A65-FAE7-9D4C-7CD194293021}"/>
          </ac:graphicFrameMkLst>
        </pc:graphicFrameChg>
      </pc:sldChg>
      <pc:sldChg chg="modSp add mod">
        <pc:chgData name="Dubay, Curtis" userId="9101542b-9a8b-453b-962c-260c91f6f89e" providerId="ADAL" clId="{ABA6D748-855C-4EBC-8726-FDC37044B4F3}" dt="2023-09-25T14:54:37.575" v="1928" actId="114"/>
        <pc:sldMkLst>
          <pc:docMk/>
          <pc:sldMk cId="3314439149" sldId="349"/>
        </pc:sldMkLst>
        <pc:graphicFrameChg chg="mod">
          <ac:chgData name="Dubay, Curtis" userId="9101542b-9a8b-453b-962c-260c91f6f89e" providerId="ADAL" clId="{ABA6D748-855C-4EBC-8726-FDC37044B4F3}" dt="2023-09-25T14:54:37.575" v="1928" actId="114"/>
          <ac:graphicFrameMkLst>
            <pc:docMk/>
            <pc:sldMk cId="3314439149" sldId="349"/>
            <ac:graphicFrameMk id="4" creationId="{EDC5E5D0-8B0F-5E97-4408-89574DEB865E}"/>
          </ac:graphicFrameMkLst>
        </pc:graphicFrameChg>
      </pc:sldChg>
      <pc:sldChg chg="add">
        <pc:chgData name="Dubay, Curtis" userId="9101542b-9a8b-453b-962c-260c91f6f89e" providerId="ADAL" clId="{ABA6D748-855C-4EBC-8726-FDC37044B4F3}" dt="2023-09-25T15:20:20.305" v="2007"/>
        <pc:sldMkLst>
          <pc:docMk/>
          <pc:sldMk cId="215305728" sldId="350"/>
        </pc:sldMkLst>
      </pc:sldChg>
      <pc:sldChg chg="new del">
        <pc:chgData name="Dubay, Curtis" userId="9101542b-9a8b-453b-962c-260c91f6f89e" providerId="ADAL" clId="{ABA6D748-855C-4EBC-8726-FDC37044B4F3}" dt="2023-09-07T15:13:39.612" v="709" actId="680"/>
        <pc:sldMkLst>
          <pc:docMk/>
          <pc:sldMk cId="1087050097" sldId="350"/>
        </pc:sldMkLst>
      </pc:sldChg>
    </pc:docChg>
  </pc:docChgLst>
  <pc:docChgLst>
    <pc:chgData name="Dubay, Curtis" userId="9101542b-9a8b-453b-962c-260c91f6f89e" providerId="ADAL" clId="{352A611F-1290-4346-9A33-FE97456BB23D}"/>
    <pc:docChg chg="undo custSel addSld delSld modSld">
      <pc:chgData name="Dubay, Curtis" userId="9101542b-9a8b-453b-962c-260c91f6f89e" providerId="ADAL" clId="{352A611F-1290-4346-9A33-FE97456BB23D}" dt="2023-08-31T14:23:51.909" v="1000" actId="27918"/>
      <pc:docMkLst>
        <pc:docMk/>
      </pc:docMkLst>
      <pc:sldChg chg="modSp mod modNotesTx">
        <pc:chgData name="Dubay, Curtis" userId="9101542b-9a8b-453b-962c-260c91f6f89e" providerId="ADAL" clId="{352A611F-1290-4346-9A33-FE97456BB23D}" dt="2023-08-04T14:06:15.205" v="12"/>
        <pc:sldMkLst>
          <pc:docMk/>
          <pc:sldMk cId="453305913" sldId="261"/>
        </pc:sldMkLst>
        <pc:spChg chg="mod">
          <ac:chgData name="Dubay, Curtis" userId="9101542b-9a8b-453b-962c-260c91f6f89e" providerId="ADAL" clId="{352A611F-1290-4346-9A33-FE97456BB23D}" dt="2023-08-04T14:06:02.533" v="11" actId="20577"/>
          <ac:spMkLst>
            <pc:docMk/>
            <pc:sldMk cId="453305913" sldId="261"/>
            <ac:spMk id="3" creationId="{7BFF1D65-2FF8-0BAA-9D0A-B018D0099C60}"/>
          </ac:spMkLst>
        </pc:spChg>
      </pc:sldChg>
      <pc:sldChg chg="modSp mod modNotesTx">
        <pc:chgData name="Dubay, Curtis" userId="9101542b-9a8b-453b-962c-260c91f6f89e" providerId="ADAL" clId="{352A611F-1290-4346-9A33-FE97456BB23D}" dt="2023-08-29T15:12:15.740" v="664" actId="27918"/>
        <pc:sldMkLst>
          <pc:docMk/>
          <pc:sldMk cId="2756665730" sldId="264"/>
        </pc:sldMkLst>
        <pc:spChg chg="mod">
          <ac:chgData name="Dubay, Curtis" userId="9101542b-9a8b-453b-962c-260c91f6f89e" providerId="ADAL" clId="{352A611F-1290-4346-9A33-FE97456BB23D}" dt="2023-08-11T14:52:44.806" v="586" actId="20577"/>
          <ac:spMkLst>
            <pc:docMk/>
            <pc:sldMk cId="2756665730" sldId="264"/>
            <ac:spMk id="3" creationId="{488719C1-F767-99B7-EDFE-CD84600D6935}"/>
          </ac:spMkLst>
        </pc:spChg>
      </pc:sldChg>
      <pc:sldChg chg="modSp mod modNotesTx">
        <pc:chgData name="Dubay, Curtis" userId="9101542b-9a8b-453b-962c-260c91f6f89e" providerId="ADAL" clId="{352A611F-1290-4346-9A33-FE97456BB23D}" dt="2023-08-10T12:56:53.253" v="495" actId="20577"/>
        <pc:sldMkLst>
          <pc:docMk/>
          <pc:sldMk cId="2812028883" sldId="267"/>
        </pc:sldMkLst>
        <pc:spChg chg="mod">
          <ac:chgData name="Dubay, Curtis" userId="9101542b-9a8b-453b-962c-260c91f6f89e" providerId="ADAL" clId="{352A611F-1290-4346-9A33-FE97456BB23D}" dt="2023-08-10T12:54:19.827" v="473" actId="20577"/>
          <ac:spMkLst>
            <pc:docMk/>
            <pc:sldMk cId="2812028883" sldId="267"/>
            <ac:spMk id="3" creationId="{488719C1-F767-99B7-EDFE-CD84600D6935}"/>
          </ac:spMkLst>
        </pc:spChg>
        <pc:graphicFrameChg chg="mod">
          <ac:chgData name="Dubay, Curtis" userId="9101542b-9a8b-453b-962c-260c91f6f89e" providerId="ADAL" clId="{352A611F-1290-4346-9A33-FE97456BB23D}" dt="2023-08-10T12:56:53.253" v="495" actId="20577"/>
          <ac:graphicFrameMkLst>
            <pc:docMk/>
            <pc:sldMk cId="2812028883" sldId="267"/>
            <ac:graphicFrameMk id="4" creationId="{D1558557-268C-5806-76E0-C6B2E2F35991}"/>
          </ac:graphicFrameMkLst>
        </pc:graphicFrameChg>
      </pc:sldChg>
      <pc:sldChg chg="mod">
        <pc:chgData name="Dubay, Curtis" userId="9101542b-9a8b-453b-962c-260c91f6f89e" providerId="ADAL" clId="{352A611F-1290-4346-9A33-FE97456BB23D}" dt="2023-08-10T12:53:50.489" v="466" actId="27918"/>
        <pc:sldMkLst>
          <pc:docMk/>
          <pc:sldMk cId="766518829" sldId="268"/>
        </pc:sldMkLst>
      </pc:sldChg>
      <pc:sldChg chg="modSp mod">
        <pc:chgData name="Dubay, Curtis" userId="9101542b-9a8b-453b-962c-260c91f6f89e" providerId="ADAL" clId="{352A611F-1290-4346-9A33-FE97456BB23D}" dt="2023-08-25T13:43:34.502" v="611" actId="27918"/>
        <pc:sldMkLst>
          <pc:docMk/>
          <pc:sldMk cId="1472474139" sldId="270"/>
        </pc:sldMkLst>
        <pc:graphicFrameChg chg="mod">
          <ac:chgData name="Dubay, Curtis" userId="9101542b-9a8b-453b-962c-260c91f6f89e" providerId="ADAL" clId="{352A611F-1290-4346-9A33-FE97456BB23D}" dt="2023-08-11T14:42:01.273" v="501" actId="255"/>
          <ac:graphicFrameMkLst>
            <pc:docMk/>
            <pc:sldMk cId="1472474139" sldId="270"/>
            <ac:graphicFrameMk id="5" creationId="{AF876EA4-02BA-DDCC-A74E-BA7393CDA806}"/>
          </ac:graphicFrameMkLst>
        </pc:graphicFrameChg>
      </pc:sldChg>
      <pc:sldChg chg="modSp mod modNotesTx">
        <pc:chgData name="Dubay, Curtis" userId="9101542b-9a8b-453b-962c-260c91f6f89e" providerId="ADAL" clId="{352A611F-1290-4346-9A33-FE97456BB23D}" dt="2023-08-29T15:25:40.263" v="684" actId="20577"/>
        <pc:sldMkLst>
          <pc:docMk/>
          <pc:sldMk cId="2398574218" sldId="274"/>
        </pc:sldMkLst>
        <pc:spChg chg="mod">
          <ac:chgData name="Dubay, Curtis" userId="9101542b-9a8b-453b-962c-260c91f6f89e" providerId="ADAL" clId="{352A611F-1290-4346-9A33-FE97456BB23D}" dt="2023-08-29T15:24:50.281" v="681" actId="20577"/>
          <ac:spMkLst>
            <pc:docMk/>
            <pc:sldMk cId="2398574218" sldId="274"/>
            <ac:spMk id="3" creationId="{488719C1-F767-99B7-EDFE-CD84600D6935}"/>
          </ac:spMkLst>
        </pc:spChg>
      </pc:sldChg>
      <pc:sldChg chg="modSp mod modNotesTx">
        <pc:chgData name="Dubay, Curtis" userId="9101542b-9a8b-453b-962c-260c91f6f89e" providerId="ADAL" clId="{352A611F-1290-4346-9A33-FE97456BB23D}" dt="2023-08-31T14:10:00.208" v="960"/>
        <pc:sldMkLst>
          <pc:docMk/>
          <pc:sldMk cId="552842977" sldId="277"/>
        </pc:sldMkLst>
        <pc:spChg chg="mod">
          <ac:chgData name="Dubay, Curtis" userId="9101542b-9a8b-453b-962c-260c91f6f89e" providerId="ADAL" clId="{352A611F-1290-4346-9A33-FE97456BB23D}" dt="2023-08-31T14:07:55.086" v="935" actId="20577"/>
          <ac:spMkLst>
            <pc:docMk/>
            <pc:sldMk cId="552842977" sldId="277"/>
            <ac:spMk id="3" creationId="{488719C1-F767-99B7-EDFE-CD84600D6935}"/>
          </ac:spMkLst>
        </pc:spChg>
        <pc:graphicFrameChg chg="mod">
          <ac:chgData name="Dubay, Curtis" userId="9101542b-9a8b-453b-962c-260c91f6f89e" providerId="ADAL" clId="{352A611F-1290-4346-9A33-FE97456BB23D}" dt="2023-08-31T14:10:00.208" v="960"/>
          <ac:graphicFrameMkLst>
            <pc:docMk/>
            <pc:sldMk cId="552842977" sldId="277"/>
            <ac:graphicFrameMk id="4" creationId="{BD15515E-D725-892F-E078-C595F38619CB}"/>
          </ac:graphicFrameMkLst>
        </pc:graphicFrameChg>
      </pc:sldChg>
      <pc:sldChg chg="modSp mod modNotesTx">
        <pc:chgData name="Dubay, Curtis" userId="9101542b-9a8b-453b-962c-260c91f6f89e" providerId="ADAL" clId="{352A611F-1290-4346-9A33-FE97456BB23D}" dt="2023-08-31T14:14:30.710" v="986" actId="27918"/>
        <pc:sldMkLst>
          <pc:docMk/>
          <pc:sldMk cId="2499843407" sldId="280"/>
        </pc:sldMkLst>
        <pc:spChg chg="mod">
          <ac:chgData name="Dubay, Curtis" userId="9101542b-9a8b-453b-962c-260c91f6f89e" providerId="ADAL" clId="{352A611F-1290-4346-9A33-FE97456BB23D}" dt="2023-08-31T14:12:29.031" v="966" actId="20577"/>
          <ac:spMkLst>
            <pc:docMk/>
            <pc:sldMk cId="2499843407" sldId="280"/>
            <ac:spMk id="3" creationId="{488719C1-F767-99B7-EDFE-CD84600D6935}"/>
          </ac:spMkLst>
        </pc:spChg>
      </pc:sldChg>
      <pc:sldChg chg="modSp mod modNotesTx">
        <pc:chgData name="Dubay, Curtis" userId="9101542b-9a8b-453b-962c-260c91f6f89e" providerId="ADAL" clId="{352A611F-1290-4346-9A33-FE97456BB23D}" dt="2023-08-22T14:09:51.524" v="608" actId="20577"/>
        <pc:sldMkLst>
          <pc:docMk/>
          <pc:sldMk cId="3832440727" sldId="281"/>
        </pc:sldMkLst>
        <pc:spChg chg="mod">
          <ac:chgData name="Dubay, Curtis" userId="9101542b-9a8b-453b-962c-260c91f6f89e" providerId="ADAL" clId="{352A611F-1290-4346-9A33-FE97456BB23D}" dt="2023-08-22T13:50:45.657" v="592" actId="20577"/>
          <ac:spMkLst>
            <pc:docMk/>
            <pc:sldMk cId="3832440727" sldId="281"/>
            <ac:spMk id="3" creationId="{488719C1-F767-99B7-EDFE-CD84600D6935}"/>
          </ac:spMkLst>
        </pc:spChg>
      </pc:sldChg>
      <pc:sldChg chg="addSp modSp mod modNotesTx">
        <pc:chgData name="Dubay, Curtis" userId="9101542b-9a8b-453b-962c-260c91f6f89e" providerId="ADAL" clId="{352A611F-1290-4346-9A33-FE97456BB23D}" dt="2023-08-08T22:50:41.562" v="373" actId="20577"/>
        <pc:sldMkLst>
          <pc:docMk/>
          <pc:sldMk cId="530873790" sldId="284"/>
        </pc:sldMkLst>
        <pc:spChg chg="add mod">
          <ac:chgData name="Dubay, Curtis" userId="9101542b-9a8b-453b-962c-260c91f6f89e" providerId="ADAL" clId="{352A611F-1290-4346-9A33-FE97456BB23D}" dt="2023-08-08T21:54:57.567" v="245" actId="1076"/>
          <ac:spMkLst>
            <pc:docMk/>
            <pc:sldMk cId="530873790" sldId="284"/>
            <ac:spMk id="2" creationId="{77B5945E-74BD-6CFF-51E2-CF30EB6DBA40}"/>
          </ac:spMkLst>
        </pc:spChg>
        <pc:spChg chg="mod">
          <ac:chgData name="Dubay, Curtis" userId="9101542b-9a8b-453b-962c-260c91f6f89e" providerId="ADAL" clId="{352A611F-1290-4346-9A33-FE97456BB23D}" dt="2023-08-08T11:52:51.569" v="191" actId="20577"/>
          <ac:spMkLst>
            <pc:docMk/>
            <pc:sldMk cId="530873790" sldId="284"/>
            <ac:spMk id="3" creationId="{488719C1-F767-99B7-EDFE-CD84600D6935}"/>
          </ac:spMkLst>
        </pc:spChg>
        <pc:graphicFrameChg chg="mod">
          <ac:chgData name="Dubay, Curtis" userId="9101542b-9a8b-453b-962c-260c91f6f89e" providerId="ADAL" clId="{352A611F-1290-4346-9A33-FE97456BB23D}" dt="2023-08-08T21:55:23.858" v="249" actId="14100"/>
          <ac:graphicFrameMkLst>
            <pc:docMk/>
            <pc:sldMk cId="530873790" sldId="284"/>
            <ac:graphicFrameMk id="4" creationId="{66AC6C92-CCDA-3B2D-30B2-924C8EF2F07C}"/>
          </ac:graphicFrameMkLst>
        </pc:graphicFrameChg>
        <pc:cxnChg chg="add mod">
          <ac:chgData name="Dubay, Curtis" userId="9101542b-9a8b-453b-962c-260c91f6f89e" providerId="ADAL" clId="{352A611F-1290-4346-9A33-FE97456BB23D}" dt="2023-08-08T21:55:36.170" v="251" actId="14100"/>
          <ac:cxnSpMkLst>
            <pc:docMk/>
            <pc:sldMk cId="530873790" sldId="284"/>
            <ac:cxnSpMk id="6" creationId="{94402638-C2C6-C5AB-9AD6-7FC5FB5B5448}"/>
          </ac:cxnSpMkLst>
        </pc:cxnChg>
      </pc:sldChg>
      <pc:sldChg chg="mod">
        <pc:chgData name="Dubay, Curtis" userId="9101542b-9a8b-453b-962c-260c91f6f89e" providerId="ADAL" clId="{352A611F-1290-4346-9A33-FE97456BB23D}" dt="2023-08-30T14:15:34.231" v="686" actId="27918"/>
        <pc:sldMkLst>
          <pc:docMk/>
          <pc:sldMk cId="1291648889" sldId="287"/>
        </pc:sldMkLst>
      </pc:sldChg>
      <pc:sldChg chg="modSp del mod">
        <pc:chgData name="Dubay, Curtis" userId="9101542b-9a8b-453b-962c-260c91f6f89e" providerId="ADAL" clId="{352A611F-1290-4346-9A33-FE97456BB23D}" dt="2023-08-31T12:59:16.169" v="912" actId="2696"/>
        <pc:sldMkLst>
          <pc:docMk/>
          <pc:sldMk cId="1066897113" sldId="291"/>
        </pc:sldMkLst>
        <pc:spChg chg="mod">
          <ac:chgData name="Dubay, Curtis" userId="9101542b-9a8b-453b-962c-260c91f6f89e" providerId="ADAL" clId="{352A611F-1290-4346-9A33-FE97456BB23D}" dt="2023-08-10T12:54:49.215" v="485" actId="20577"/>
          <ac:spMkLst>
            <pc:docMk/>
            <pc:sldMk cId="1066897113" sldId="291"/>
            <ac:spMk id="3" creationId="{488719C1-F767-99B7-EDFE-CD84600D6935}"/>
          </ac:spMkLst>
        </pc:spChg>
      </pc:sldChg>
      <pc:sldChg chg="mod modNotesTx">
        <pc:chgData name="Dubay, Curtis" userId="9101542b-9a8b-453b-962c-260c91f6f89e" providerId="ADAL" clId="{352A611F-1290-4346-9A33-FE97456BB23D}" dt="2023-08-31T14:23:18.373" v="999" actId="27918"/>
        <pc:sldMkLst>
          <pc:docMk/>
          <pc:sldMk cId="2336991760" sldId="319"/>
        </pc:sldMkLst>
      </pc:sldChg>
      <pc:sldChg chg="modSp mod modNotesTx">
        <pc:chgData name="Dubay, Curtis" userId="9101542b-9a8b-453b-962c-260c91f6f89e" providerId="ADAL" clId="{352A611F-1290-4346-9A33-FE97456BB23D}" dt="2023-08-29T15:01:58.285" v="663"/>
        <pc:sldMkLst>
          <pc:docMk/>
          <pc:sldMk cId="1788250543" sldId="320"/>
        </pc:sldMkLst>
        <pc:spChg chg="mod">
          <ac:chgData name="Dubay, Curtis" userId="9101542b-9a8b-453b-962c-260c91f6f89e" providerId="ADAL" clId="{352A611F-1290-4346-9A33-FE97456BB23D}" dt="2023-08-29T15:00:51.278" v="624" actId="20577"/>
          <ac:spMkLst>
            <pc:docMk/>
            <pc:sldMk cId="1788250543" sldId="320"/>
            <ac:spMk id="3" creationId="{488719C1-F767-99B7-EDFE-CD84600D6935}"/>
          </ac:spMkLst>
        </pc:spChg>
        <pc:graphicFrameChg chg="mod">
          <ac:chgData name="Dubay, Curtis" userId="9101542b-9a8b-453b-962c-260c91f6f89e" providerId="ADAL" clId="{352A611F-1290-4346-9A33-FE97456BB23D}" dt="2023-08-29T15:01:58.285" v="663"/>
          <ac:graphicFrameMkLst>
            <pc:docMk/>
            <pc:sldMk cId="1788250543" sldId="320"/>
            <ac:graphicFrameMk id="4" creationId="{226E2009-24A8-7F21-109F-3CD12994B79F}"/>
          </ac:graphicFrameMkLst>
        </pc:graphicFrameChg>
      </pc:sldChg>
      <pc:sldChg chg="mod">
        <pc:chgData name="Dubay, Curtis" userId="9101542b-9a8b-453b-962c-260c91f6f89e" providerId="ADAL" clId="{352A611F-1290-4346-9A33-FE97456BB23D}" dt="2023-08-30T14:15:27.927" v="685" actId="27918"/>
        <pc:sldMkLst>
          <pc:docMk/>
          <pc:sldMk cId="2749409012" sldId="339"/>
        </pc:sldMkLst>
      </pc:sldChg>
      <pc:sldChg chg="modSp mod modNotesTx">
        <pc:chgData name="Dubay, Curtis" userId="9101542b-9a8b-453b-962c-260c91f6f89e" providerId="ADAL" clId="{352A611F-1290-4346-9A33-FE97456BB23D}" dt="2023-08-22T13:49:59.585" v="588" actId="255"/>
        <pc:sldMkLst>
          <pc:docMk/>
          <pc:sldMk cId="3958745825" sldId="346"/>
        </pc:sldMkLst>
        <pc:spChg chg="mod">
          <ac:chgData name="Dubay, Curtis" userId="9101542b-9a8b-453b-962c-260c91f6f89e" providerId="ADAL" clId="{352A611F-1290-4346-9A33-FE97456BB23D}" dt="2023-08-07T19:25:05.321" v="38" actId="20577"/>
          <ac:spMkLst>
            <pc:docMk/>
            <pc:sldMk cId="3958745825" sldId="346"/>
            <ac:spMk id="3" creationId="{488719C1-F767-99B7-EDFE-CD84600D6935}"/>
          </ac:spMkLst>
        </pc:spChg>
        <pc:graphicFrameChg chg="mod">
          <ac:chgData name="Dubay, Curtis" userId="9101542b-9a8b-453b-962c-260c91f6f89e" providerId="ADAL" clId="{352A611F-1290-4346-9A33-FE97456BB23D}" dt="2023-08-22T13:49:59.585" v="588" actId="255"/>
          <ac:graphicFrameMkLst>
            <pc:docMk/>
            <pc:sldMk cId="3958745825" sldId="346"/>
            <ac:graphicFrameMk id="4" creationId="{763104A9-0E6A-A015-8C90-EAE6640BEAF2}"/>
          </ac:graphicFrameMkLst>
        </pc:graphicFrameChg>
      </pc:sldChg>
      <pc:sldChg chg="addSp delSp modSp add mod setBg modNotesTx">
        <pc:chgData name="Dubay, Curtis" userId="9101542b-9a8b-453b-962c-260c91f6f89e" providerId="ADAL" clId="{352A611F-1290-4346-9A33-FE97456BB23D}" dt="2023-08-31T14:23:51.909" v="1000" actId="27918"/>
        <pc:sldMkLst>
          <pc:docMk/>
          <pc:sldMk cId="2702288581" sldId="347"/>
        </pc:sldMkLst>
        <pc:spChg chg="mod">
          <ac:chgData name="Dubay, Curtis" userId="9101542b-9a8b-453b-962c-260c91f6f89e" providerId="ADAL" clId="{352A611F-1290-4346-9A33-FE97456BB23D}" dt="2023-08-30T15:48:53.564" v="792" actId="20577"/>
          <ac:spMkLst>
            <pc:docMk/>
            <pc:sldMk cId="2702288581" sldId="347"/>
            <ac:spMk id="3" creationId="{488719C1-F767-99B7-EDFE-CD84600D6935}"/>
          </ac:spMkLst>
        </pc:spChg>
        <pc:spChg chg="add del">
          <ac:chgData name="Dubay, Curtis" userId="9101542b-9a8b-453b-962c-260c91f6f89e" providerId="ADAL" clId="{352A611F-1290-4346-9A33-FE97456BB23D}" dt="2023-08-30T15:48:24.419" v="707" actId="26606"/>
          <ac:spMkLst>
            <pc:docMk/>
            <pc:sldMk cId="2702288581" sldId="347"/>
            <ac:spMk id="10" creationId="{A4AC5506-6312-4701-8D3C-40187889A947}"/>
          </ac:spMkLst>
        </pc:spChg>
        <pc:graphicFrameChg chg="add del mod">
          <ac:chgData name="Dubay, Curtis" userId="9101542b-9a8b-453b-962c-260c91f6f89e" providerId="ADAL" clId="{352A611F-1290-4346-9A33-FE97456BB23D}" dt="2023-08-30T15:48:12.692" v="701" actId="478"/>
          <ac:graphicFrameMkLst>
            <pc:docMk/>
            <pc:sldMk cId="2702288581" sldId="347"/>
            <ac:graphicFrameMk id="2" creationId="{C6C0958E-7960-2275-7665-288362311CC0}"/>
          </ac:graphicFrameMkLst>
        </pc:graphicFrameChg>
        <pc:graphicFrameChg chg="del">
          <ac:chgData name="Dubay, Curtis" userId="9101542b-9a8b-453b-962c-260c91f6f89e" providerId="ADAL" clId="{352A611F-1290-4346-9A33-FE97456BB23D}" dt="2023-08-30T15:47:24.081" v="689" actId="478"/>
          <ac:graphicFrameMkLst>
            <pc:docMk/>
            <pc:sldMk cId="2702288581" sldId="347"/>
            <ac:graphicFrameMk id="4" creationId="{D1558557-268C-5806-76E0-C6B2E2F35991}"/>
          </ac:graphicFrameMkLst>
        </pc:graphicFrameChg>
        <pc:graphicFrameChg chg="add mod">
          <ac:chgData name="Dubay, Curtis" userId="9101542b-9a8b-453b-962c-260c91f6f89e" providerId="ADAL" clId="{352A611F-1290-4346-9A33-FE97456BB23D}" dt="2023-08-30T15:52:48.023" v="799"/>
          <ac:graphicFrameMkLst>
            <pc:docMk/>
            <pc:sldMk cId="2702288581" sldId="347"/>
            <ac:graphicFrameMk id="5" creationId="{CCFDF68E-838B-6578-AFC9-37752759BF89}"/>
          </ac:graphicFrameMkLst>
        </pc:graphicFrameChg>
      </pc:sldChg>
      <pc:sldChg chg="new del">
        <pc:chgData name="Dubay, Curtis" userId="9101542b-9a8b-453b-962c-260c91f6f89e" providerId="ADAL" clId="{352A611F-1290-4346-9A33-FE97456BB23D}" dt="2023-08-31T14:10:13.373" v="962" actId="680"/>
        <pc:sldMkLst>
          <pc:docMk/>
          <pc:sldMk cId="1116384119" sldId="348"/>
        </pc:sldMkLst>
      </pc:sldChg>
    </pc:docChg>
  </pc:docChgLst>
  <pc:docChgLst>
    <pc:chgData name="Dubay, Curtis" userId="9101542b-9a8b-453b-962c-260c91f6f89e" providerId="ADAL" clId="{82DD6B3E-1551-48A5-B1B6-2DB1BFBA4DD5}"/>
    <pc:docChg chg="undo custSel modSld">
      <pc:chgData name="Dubay, Curtis" userId="9101542b-9a8b-453b-962c-260c91f6f89e" providerId="ADAL" clId="{82DD6B3E-1551-48A5-B1B6-2DB1BFBA4DD5}" dt="2023-04-04T14:42:55.450" v="27" actId="20577"/>
      <pc:docMkLst>
        <pc:docMk/>
      </pc:docMkLst>
      <pc:sldChg chg="modNotesTx">
        <pc:chgData name="Dubay, Curtis" userId="9101542b-9a8b-453b-962c-260c91f6f89e" providerId="ADAL" clId="{82DD6B3E-1551-48A5-B1B6-2DB1BFBA4DD5}" dt="2023-04-04T14:42:55.450" v="27" actId="20577"/>
        <pc:sldMkLst>
          <pc:docMk/>
          <pc:sldMk cId="453305913" sldId="261"/>
        </pc:sldMkLst>
      </pc:sldChg>
      <pc:sldChg chg="modSp mod modNotesTx">
        <pc:chgData name="Dubay, Curtis" userId="9101542b-9a8b-453b-962c-260c91f6f89e" providerId="ADAL" clId="{82DD6B3E-1551-48A5-B1B6-2DB1BFBA4DD5}" dt="2023-04-04T14:42:35.403" v="8" actId="20577"/>
        <pc:sldMkLst>
          <pc:docMk/>
          <pc:sldMk cId="2398574218" sldId="274"/>
        </pc:sldMkLst>
        <pc:spChg chg="mod">
          <ac:chgData name="Dubay, Curtis" userId="9101542b-9a8b-453b-962c-260c91f6f89e" providerId="ADAL" clId="{82DD6B3E-1551-48A5-B1B6-2DB1BFBA4DD5}" dt="2023-04-04T14:42:17.490" v="6" actId="20577"/>
          <ac:spMkLst>
            <pc:docMk/>
            <pc:sldMk cId="2398574218" sldId="274"/>
            <ac:spMk id="3" creationId="{488719C1-F767-99B7-EDFE-CD84600D6935}"/>
          </ac:spMkLst>
        </pc:spChg>
      </pc:sldChg>
    </pc:docChg>
  </pc:docChgLst>
  <pc:docChgLst>
    <pc:chgData name="Dubay, Curtis" userId="9101542b-9a8b-453b-962c-260c91f6f89e" providerId="ADAL" clId="{99E9EEF9-0853-439A-90AC-4B572626981C}"/>
    <pc:docChg chg="undo custSel modSld">
      <pc:chgData name="Dubay, Curtis" userId="9101542b-9a8b-453b-962c-260c91f6f89e" providerId="ADAL" clId="{99E9EEF9-0853-439A-90AC-4B572626981C}" dt="2023-05-30T14:38:38.141" v="1258" actId="20577"/>
      <pc:docMkLst>
        <pc:docMk/>
      </pc:docMkLst>
      <pc:sldChg chg="modNotesTx">
        <pc:chgData name="Dubay, Curtis" userId="9101542b-9a8b-453b-962c-260c91f6f89e" providerId="ADAL" clId="{99E9EEF9-0853-439A-90AC-4B572626981C}" dt="2023-05-10T14:12:26.618" v="692" actId="20577"/>
        <pc:sldMkLst>
          <pc:docMk/>
          <pc:sldMk cId="453305913" sldId="261"/>
        </pc:sldMkLst>
      </pc:sldChg>
      <pc:sldChg chg="modSp mod modNotesTx">
        <pc:chgData name="Dubay, Curtis" userId="9101542b-9a8b-453b-962c-260c91f6f89e" providerId="ADAL" clId="{99E9EEF9-0853-439A-90AC-4B572626981C}" dt="2023-05-12T14:50:17.343" v="728" actId="20577"/>
        <pc:sldMkLst>
          <pc:docMk/>
          <pc:sldMk cId="2756665730" sldId="264"/>
        </pc:sldMkLst>
        <pc:spChg chg="mod">
          <ac:chgData name="Dubay, Curtis" userId="9101542b-9a8b-453b-962c-260c91f6f89e" providerId="ADAL" clId="{99E9EEF9-0853-439A-90AC-4B572626981C}" dt="2023-05-12T14:48:32.469" v="702" actId="20577"/>
          <ac:spMkLst>
            <pc:docMk/>
            <pc:sldMk cId="2756665730" sldId="264"/>
            <ac:spMk id="3" creationId="{488719C1-F767-99B7-EDFE-CD84600D6935}"/>
          </ac:spMkLst>
        </pc:spChg>
      </pc:sldChg>
      <pc:sldChg chg="modSp mod modNotesTx">
        <pc:chgData name="Dubay, Curtis" userId="9101542b-9a8b-453b-962c-260c91f6f89e" providerId="ADAL" clId="{99E9EEF9-0853-439A-90AC-4B572626981C}" dt="2023-05-10T13:50:46.150" v="647" actId="20577"/>
        <pc:sldMkLst>
          <pc:docMk/>
          <pc:sldMk cId="2812028883" sldId="267"/>
        </pc:sldMkLst>
        <pc:spChg chg="mod">
          <ac:chgData name="Dubay, Curtis" userId="9101542b-9a8b-453b-962c-260c91f6f89e" providerId="ADAL" clId="{99E9EEF9-0853-439A-90AC-4B572626981C}" dt="2023-05-10T13:38:37.251" v="612" actId="20577"/>
          <ac:spMkLst>
            <pc:docMk/>
            <pc:sldMk cId="2812028883" sldId="267"/>
            <ac:spMk id="3" creationId="{488719C1-F767-99B7-EDFE-CD84600D6935}"/>
          </ac:spMkLst>
        </pc:spChg>
        <pc:graphicFrameChg chg="mod">
          <ac:chgData name="Dubay, Curtis" userId="9101542b-9a8b-453b-962c-260c91f6f89e" providerId="ADAL" clId="{99E9EEF9-0853-439A-90AC-4B572626981C}" dt="2023-05-10T13:25:21.315" v="560" actId="20577"/>
          <ac:graphicFrameMkLst>
            <pc:docMk/>
            <pc:sldMk cId="2812028883" sldId="267"/>
            <ac:graphicFrameMk id="4" creationId="{D1558557-268C-5806-76E0-C6B2E2F35991}"/>
          </ac:graphicFrameMkLst>
        </pc:graphicFrameChg>
      </pc:sldChg>
      <pc:sldChg chg="modSp mod">
        <pc:chgData name="Dubay, Curtis" userId="9101542b-9a8b-453b-962c-260c91f6f89e" providerId="ADAL" clId="{99E9EEF9-0853-439A-90AC-4B572626981C}" dt="2023-05-10T13:53:13.513" v="689" actId="20577"/>
        <pc:sldMkLst>
          <pc:docMk/>
          <pc:sldMk cId="766518829" sldId="268"/>
        </pc:sldMkLst>
        <pc:graphicFrameChg chg="mod">
          <ac:chgData name="Dubay, Curtis" userId="9101542b-9a8b-453b-962c-260c91f6f89e" providerId="ADAL" clId="{99E9EEF9-0853-439A-90AC-4B572626981C}" dt="2023-05-10T13:53:13.513" v="689" actId="20577"/>
          <ac:graphicFrameMkLst>
            <pc:docMk/>
            <pc:sldMk cId="766518829" sldId="268"/>
            <ac:graphicFrameMk id="4" creationId="{E21AF4B6-B802-3A5F-DAED-B741A5939749}"/>
          </ac:graphicFrameMkLst>
        </pc:graphicFrameChg>
      </pc:sldChg>
      <pc:sldChg chg="modSp mod">
        <pc:chgData name="Dubay, Curtis" userId="9101542b-9a8b-453b-962c-260c91f6f89e" providerId="ADAL" clId="{99E9EEF9-0853-439A-90AC-4B572626981C}" dt="2023-05-12T13:14:28.782" v="696" actId="27918"/>
        <pc:sldMkLst>
          <pc:docMk/>
          <pc:sldMk cId="1472474139" sldId="270"/>
        </pc:sldMkLst>
        <pc:graphicFrameChg chg="mod">
          <ac:chgData name="Dubay, Curtis" userId="9101542b-9a8b-453b-962c-260c91f6f89e" providerId="ADAL" clId="{99E9EEF9-0853-439A-90AC-4B572626981C}" dt="2023-05-08T15:01:22.276" v="367" actId="255"/>
          <ac:graphicFrameMkLst>
            <pc:docMk/>
            <pc:sldMk cId="1472474139" sldId="270"/>
            <ac:graphicFrameMk id="5" creationId="{AF876EA4-02BA-DDCC-A74E-BA7393CDA806}"/>
          </ac:graphicFrameMkLst>
        </pc:graphicFrameChg>
      </pc:sldChg>
      <pc:sldChg chg="modSp mod modNotesTx">
        <pc:chgData name="Dubay, Curtis" userId="9101542b-9a8b-453b-962c-260c91f6f89e" providerId="ADAL" clId="{99E9EEF9-0853-439A-90AC-4B572626981C}" dt="2023-05-08T15:04:04.826" v="386" actId="27918"/>
        <pc:sldMkLst>
          <pc:docMk/>
          <pc:sldMk cId="1261284784" sldId="272"/>
        </pc:sldMkLst>
        <pc:spChg chg="mod">
          <ac:chgData name="Dubay, Curtis" userId="9101542b-9a8b-453b-962c-260c91f6f89e" providerId="ADAL" clId="{99E9EEF9-0853-439A-90AC-4B572626981C}" dt="2023-05-08T15:03:36.442" v="377" actId="20577"/>
          <ac:spMkLst>
            <pc:docMk/>
            <pc:sldMk cId="1261284784" sldId="272"/>
            <ac:spMk id="3" creationId="{488719C1-F767-99B7-EDFE-CD84600D6935}"/>
          </ac:spMkLst>
        </pc:spChg>
      </pc:sldChg>
      <pc:sldChg chg="mod modNotesTx">
        <pc:chgData name="Dubay, Curtis" userId="9101542b-9a8b-453b-962c-260c91f6f89e" providerId="ADAL" clId="{99E9EEF9-0853-439A-90AC-4B572626981C}" dt="2023-05-08T15:06:34.087" v="395" actId="27918"/>
        <pc:sldMkLst>
          <pc:docMk/>
          <pc:sldMk cId="3910646330" sldId="273"/>
        </pc:sldMkLst>
      </pc:sldChg>
      <pc:sldChg chg="modNotesTx">
        <pc:chgData name="Dubay, Curtis" userId="9101542b-9a8b-453b-962c-260c91f6f89e" providerId="ADAL" clId="{99E9EEF9-0853-439A-90AC-4B572626981C}" dt="2023-05-05T13:51:31.480" v="88" actId="20577"/>
        <pc:sldMkLst>
          <pc:docMk/>
          <pc:sldMk cId="2398574218" sldId="274"/>
        </pc:sldMkLst>
      </pc:sldChg>
      <pc:sldChg chg="modSp mod">
        <pc:chgData name="Dubay, Curtis" userId="9101542b-9a8b-453b-962c-260c91f6f89e" providerId="ADAL" clId="{99E9EEF9-0853-439A-90AC-4B572626981C}" dt="2023-05-30T13:54:15.749" v="831" actId="20577"/>
        <pc:sldMkLst>
          <pc:docMk/>
          <pc:sldMk cId="2499843407" sldId="280"/>
        </pc:sldMkLst>
        <pc:spChg chg="mod">
          <ac:chgData name="Dubay, Curtis" userId="9101542b-9a8b-453b-962c-260c91f6f89e" providerId="ADAL" clId="{99E9EEF9-0853-439A-90AC-4B572626981C}" dt="2023-05-30T13:54:15.749" v="831" actId="20577"/>
          <ac:spMkLst>
            <pc:docMk/>
            <pc:sldMk cId="2499843407" sldId="280"/>
            <ac:spMk id="3" creationId="{488719C1-F767-99B7-EDFE-CD84600D6935}"/>
          </ac:spMkLst>
        </pc:spChg>
      </pc:sldChg>
      <pc:sldChg chg="modSp mod modNotesTx">
        <pc:chgData name="Dubay, Curtis" userId="9101542b-9a8b-453b-962c-260c91f6f89e" providerId="ADAL" clId="{99E9EEF9-0853-439A-90AC-4B572626981C}" dt="2023-05-16T15:20:14.537" v="802" actId="20577"/>
        <pc:sldMkLst>
          <pc:docMk/>
          <pc:sldMk cId="3832440727" sldId="281"/>
        </pc:sldMkLst>
        <pc:spChg chg="mod">
          <ac:chgData name="Dubay, Curtis" userId="9101542b-9a8b-453b-962c-260c91f6f89e" providerId="ADAL" clId="{99E9EEF9-0853-439A-90AC-4B572626981C}" dt="2023-05-16T15:13:18.167" v="786" actId="20577"/>
          <ac:spMkLst>
            <pc:docMk/>
            <pc:sldMk cId="3832440727" sldId="281"/>
            <ac:spMk id="3" creationId="{488719C1-F767-99B7-EDFE-CD84600D6935}"/>
          </ac:spMkLst>
        </pc:spChg>
        <pc:graphicFrameChg chg="mod">
          <ac:chgData name="Dubay, Curtis" userId="9101542b-9a8b-453b-962c-260c91f6f89e" providerId="ADAL" clId="{99E9EEF9-0853-439A-90AC-4B572626981C}" dt="2023-05-16T14:34:38.255" v="733" actId="1076"/>
          <ac:graphicFrameMkLst>
            <pc:docMk/>
            <pc:sldMk cId="3832440727" sldId="281"/>
            <ac:graphicFrameMk id="4" creationId="{79201726-2974-C5E6-C9BB-555BB96A5F4B}"/>
          </ac:graphicFrameMkLst>
        </pc:graphicFrameChg>
      </pc:sldChg>
      <pc:sldChg chg="modSp mod">
        <pc:chgData name="Dubay, Curtis" userId="9101542b-9a8b-453b-962c-260c91f6f89e" providerId="ADAL" clId="{99E9EEF9-0853-439A-90AC-4B572626981C}" dt="2023-05-08T14:47:38.131" v="188" actId="20577"/>
        <pc:sldMkLst>
          <pc:docMk/>
          <pc:sldMk cId="1406333762" sldId="282"/>
        </pc:sldMkLst>
        <pc:spChg chg="mod">
          <ac:chgData name="Dubay, Curtis" userId="9101542b-9a8b-453b-962c-260c91f6f89e" providerId="ADAL" clId="{99E9EEF9-0853-439A-90AC-4B572626981C}" dt="2023-05-08T14:47:38.131" v="188" actId="20577"/>
          <ac:spMkLst>
            <pc:docMk/>
            <pc:sldMk cId="1406333762" sldId="282"/>
            <ac:spMk id="3" creationId="{488719C1-F767-99B7-EDFE-CD84600D6935}"/>
          </ac:spMkLst>
        </pc:spChg>
      </pc:sldChg>
      <pc:sldChg chg="modSp mod modNotesTx">
        <pc:chgData name="Dubay, Curtis" userId="9101542b-9a8b-453b-962c-260c91f6f89e" providerId="ADAL" clId="{99E9EEF9-0853-439A-90AC-4B572626981C}" dt="2023-05-09T13:25:59.934" v="540" actId="20577"/>
        <pc:sldMkLst>
          <pc:docMk/>
          <pc:sldMk cId="530873790" sldId="284"/>
        </pc:sldMkLst>
        <pc:spChg chg="mod">
          <ac:chgData name="Dubay, Curtis" userId="9101542b-9a8b-453b-962c-260c91f6f89e" providerId="ADAL" clId="{99E9EEF9-0853-439A-90AC-4B572626981C}" dt="2023-05-09T13:15:46.016" v="405" actId="20577"/>
          <ac:spMkLst>
            <pc:docMk/>
            <pc:sldMk cId="530873790" sldId="284"/>
            <ac:spMk id="3" creationId="{488719C1-F767-99B7-EDFE-CD84600D6935}"/>
          </ac:spMkLst>
        </pc:spChg>
      </pc:sldChg>
      <pc:sldChg chg="modSp mod">
        <pc:chgData name="Dubay, Curtis" userId="9101542b-9a8b-453b-962c-260c91f6f89e" providerId="ADAL" clId="{99E9EEF9-0853-439A-90AC-4B572626981C}" dt="2023-05-25T14:05:37.715" v="828" actId="27918"/>
        <pc:sldMkLst>
          <pc:docMk/>
          <pc:sldMk cId="1291648889" sldId="287"/>
        </pc:sldMkLst>
        <pc:graphicFrameChg chg="mod">
          <ac:chgData name="Dubay, Curtis" userId="9101542b-9a8b-453b-962c-260c91f6f89e" providerId="ADAL" clId="{99E9EEF9-0853-439A-90AC-4B572626981C}" dt="2023-05-24T14:21:33.435" v="825"/>
          <ac:graphicFrameMkLst>
            <pc:docMk/>
            <pc:sldMk cId="1291648889" sldId="287"/>
            <ac:graphicFrameMk id="4" creationId="{01E182E4-DF45-6054-3555-631F417ABEB0}"/>
          </ac:graphicFrameMkLst>
        </pc:graphicFrameChg>
      </pc:sldChg>
      <pc:sldChg chg="modSp mod modNotesTx">
        <pc:chgData name="Dubay, Curtis" userId="9101542b-9a8b-453b-962c-260c91f6f89e" providerId="ADAL" clId="{99E9EEF9-0853-439A-90AC-4B572626981C}" dt="2023-05-30T14:38:38.141" v="1258" actId="20577"/>
        <pc:sldMkLst>
          <pc:docMk/>
          <pc:sldMk cId="1863275380" sldId="289"/>
        </pc:sldMkLst>
        <pc:spChg chg="mod">
          <ac:chgData name="Dubay, Curtis" userId="9101542b-9a8b-453b-962c-260c91f6f89e" providerId="ADAL" clId="{99E9EEF9-0853-439A-90AC-4B572626981C}" dt="2023-05-30T14:38:38.141" v="1258" actId="20577"/>
          <ac:spMkLst>
            <pc:docMk/>
            <pc:sldMk cId="1863275380" sldId="289"/>
            <ac:spMk id="3" creationId="{488719C1-F767-99B7-EDFE-CD84600D6935}"/>
          </ac:spMkLst>
        </pc:spChg>
      </pc:sldChg>
      <pc:sldChg chg="modSp mod">
        <pc:chgData name="Dubay, Curtis" userId="9101542b-9a8b-453b-962c-260c91f6f89e" providerId="ADAL" clId="{99E9EEF9-0853-439A-90AC-4B572626981C}" dt="2023-05-10T13:26:22.982" v="608"/>
        <pc:sldMkLst>
          <pc:docMk/>
          <pc:sldMk cId="1066897113" sldId="291"/>
        </pc:sldMkLst>
        <pc:spChg chg="mod">
          <ac:chgData name="Dubay, Curtis" userId="9101542b-9a8b-453b-962c-260c91f6f89e" providerId="ADAL" clId="{99E9EEF9-0853-439A-90AC-4B572626981C}" dt="2023-05-10T13:26:08.041" v="604" actId="20577"/>
          <ac:spMkLst>
            <pc:docMk/>
            <pc:sldMk cId="1066897113" sldId="291"/>
            <ac:spMk id="3" creationId="{488719C1-F767-99B7-EDFE-CD84600D6935}"/>
          </ac:spMkLst>
        </pc:spChg>
        <pc:graphicFrameChg chg="mod">
          <ac:chgData name="Dubay, Curtis" userId="9101542b-9a8b-453b-962c-260c91f6f89e" providerId="ADAL" clId="{99E9EEF9-0853-439A-90AC-4B572626981C}" dt="2023-05-10T13:26:22.982" v="608"/>
          <ac:graphicFrameMkLst>
            <pc:docMk/>
            <pc:sldMk cId="1066897113" sldId="291"/>
            <ac:graphicFrameMk id="6" creationId="{08C91915-588C-4B4A-8882-C8132CFFB288}"/>
          </ac:graphicFrameMkLst>
        </pc:graphicFrameChg>
      </pc:sldChg>
      <pc:sldChg chg="modSp mod modNotesTx">
        <pc:chgData name="Dubay, Curtis" userId="9101542b-9a8b-453b-962c-260c91f6f89e" providerId="ADAL" clId="{99E9EEF9-0853-439A-90AC-4B572626981C}" dt="2023-05-05T13:50:49.013" v="81" actId="20577"/>
        <pc:sldMkLst>
          <pc:docMk/>
          <pc:sldMk cId="1503421960" sldId="292"/>
        </pc:sldMkLst>
        <pc:spChg chg="mod">
          <ac:chgData name="Dubay, Curtis" userId="9101542b-9a8b-453b-962c-260c91f6f89e" providerId="ADAL" clId="{99E9EEF9-0853-439A-90AC-4B572626981C}" dt="2023-05-05T13:50:23.308" v="72" actId="20577"/>
          <ac:spMkLst>
            <pc:docMk/>
            <pc:sldMk cId="1503421960" sldId="292"/>
            <ac:spMk id="3" creationId="{488719C1-F767-99B7-EDFE-CD84600D6935}"/>
          </ac:spMkLst>
        </pc:spChg>
        <pc:graphicFrameChg chg="mod">
          <ac:chgData name="Dubay, Curtis" userId="9101542b-9a8b-453b-962c-260c91f6f89e" providerId="ADAL" clId="{99E9EEF9-0853-439A-90AC-4B572626981C}" dt="2023-05-05T13:49:40.595" v="45" actId="692"/>
          <ac:graphicFrameMkLst>
            <pc:docMk/>
            <pc:sldMk cId="1503421960" sldId="292"/>
            <ac:graphicFrameMk id="5" creationId="{3572DE7A-FF15-4619-976C-7A37D44C0536}"/>
          </ac:graphicFrameMkLst>
        </pc:graphicFrameChg>
      </pc:sldChg>
      <pc:sldChg chg="mod">
        <pc:chgData name="Dubay, Curtis" userId="9101542b-9a8b-453b-962c-260c91f6f89e" providerId="ADAL" clId="{99E9EEF9-0853-439A-90AC-4B572626981C}" dt="2023-05-30T12:59:23.184" v="829" actId="27918"/>
        <pc:sldMkLst>
          <pc:docMk/>
          <pc:sldMk cId="610431793" sldId="293"/>
        </pc:sldMkLst>
      </pc:sldChg>
      <pc:sldChg chg="modSp mod">
        <pc:chgData name="Dubay, Curtis" userId="9101542b-9a8b-453b-962c-260c91f6f89e" providerId="ADAL" clId="{99E9EEF9-0853-439A-90AC-4B572626981C}" dt="2023-05-08T14:59:43.802" v="365"/>
        <pc:sldMkLst>
          <pc:docMk/>
          <pc:sldMk cId="1250381610" sldId="318"/>
        </pc:sldMkLst>
        <pc:graphicFrameChg chg="mod">
          <ac:chgData name="Dubay, Curtis" userId="9101542b-9a8b-453b-962c-260c91f6f89e" providerId="ADAL" clId="{99E9EEF9-0853-439A-90AC-4B572626981C}" dt="2023-05-08T14:59:43.802" v="365"/>
          <ac:graphicFrameMkLst>
            <pc:docMk/>
            <pc:sldMk cId="1250381610" sldId="318"/>
            <ac:graphicFrameMk id="4" creationId="{79F2BFDB-3E07-92A0-3565-317CE81AE2EF}"/>
          </ac:graphicFrameMkLst>
        </pc:graphicFrameChg>
      </pc:sldChg>
    </pc:docChg>
  </pc:docChgLst>
  <pc:docChgLst>
    <pc:chgData name="Curtis Dubay" userId="9101542b-9a8b-453b-962c-260c91f6f89e" providerId="ADAL" clId="{2975EE05-A40C-4649-9638-7703C51110EB}"/>
    <pc:docChg chg="addSld delSld modSld">
      <pc:chgData name="Curtis Dubay" userId="9101542b-9a8b-453b-962c-260c91f6f89e" providerId="ADAL" clId="{2975EE05-A40C-4649-9638-7703C51110EB}" dt="2023-01-31T16:21:24.858" v="28" actId="27918"/>
      <pc:docMkLst>
        <pc:docMk/>
      </pc:docMkLst>
      <pc:sldChg chg="del">
        <pc:chgData name="Curtis Dubay" userId="9101542b-9a8b-453b-962c-260c91f6f89e" providerId="ADAL" clId="{2975EE05-A40C-4649-9638-7703C51110EB}" dt="2023-01-17T19:20:47.263" v="1" actId="47"/>
        <pc:sldMkLst>
          <pc:docMk/>
          <pc:sldMk cId="2829764926" sldId="263"/>
        </pc:sldMkLst>
      </pc:sldChg>
      <pc:sldChg chg="modSp mod">
        <pc:chgData name="Curtis Dubay" userId="9101542b-9a8b-453b-962c-260c91f6f89e" providerId="ADAL" clId="{2975EE05-A40C-4649-9638-7703C51110EB}" dt="2023-01-31T16:18:32.751" v="12" actId="20577"/>
        <pc:sldMkLst>
          <pc:docMk/>
          <pc:sldMk cId="1204943659" sldId="265"/>
        </pc:sldMkLst>
        <pc:spChg chg="mod">
          <ac:chgData name="Curtis Dubay" userId="9101542b-9a8b-453b-962c-260c91f6f89e" providerId="ADAL" clId="{2975EE05-A40C-4649-9638-7703C51110EB}" dt="2023-01-31T16:18:32.751" v="12" actId="20577"/>
          <ac:spMkLst>
            <pc:docMk/>
            <pc:sldMk cId="1204943659" sldId="265"/>
            <ac:spMk id="3" creationId="{488719C1-F767-99B7-EDFE-CD84600D6935}"/>
          </ac:spMkLst>
        </pc:spChg>
      </pc:sldChg>
      <pc:sldChg chg="mod">
        <pc:chgData name="Curtis Dubay" userId="9101542b-9a8b-453b-962c-260c91f6f89e" providerId="ADAL" clId="{2975EE05-A40C-4649-9638-7703C51110EB}" dt="2023-01-31T16:19:24.112" v="13" actId="27918"/>
        <pc:sldMkLst>
          <pc:docMk/>
          <pc:sldMk cId="1291648889" sldId="287"/>
        </pc:sldMkLst>
      </pc:sldChg>
      <pc:sldChg chg="modSp mod">
        <pc:chgData name="Curtis Dubay" userId="9101542b-9a8b-453b-962c-260c91f6f89e" providerId="ADAL" clId="{2975EE05-A40C-4649-9638-7703C51110EB}" dt="2023-01-31T16:21:24.858" v="28" actId="27918"/>
        <pc:sldMkLst>
          <pc:docMk/>
          <pc:sldMk cId="1863275380" sldId="289"/>
        </pc:sldMkLst>
        <pc:spChg chg="mod">
          <ac:chgData name="Curtis Dubay" userId="9101542b-9a8b-453b-962c-260c91f6f89e" providerId="ADAL" clId="{2975EE05-A40C-4649-9638-7703C51110EB}" dt="2023-01-31T16:19:37.695" v="25" actId="20577"/>
          <ac:spMkLst>
            <pc:docMk/>
            <pc:sldMk cId="1863275380" sldId="289"/>
            <ac:spMk id="3" creationId="{488719C1-F767-99B7-EDFE-CD84600D6935}"/>
          </ac:spMkLst>
        </pc:spChg>
      </pc:sldChg>
      <pc:sldChg chg="add mod">
        <pc:chgData name="Curtis Dubay" userId="9101542b-9a8b-453b-962c-260c91f6f89e" providerId="ADAL" clId="{2975EE05-A40C-4649-9638-7703C51110EB}" dt="2023-01-31T16:15:01.357" v="2" actId="27918"/>
        <pc:sldMkLst>
          <pc:docMk/>
          <pc:sldMk cId="2653248410" sldId="293"/>
        </pc:sldMkLst>
      </pc:sldChg>
    </pc:docChg>
  </pc:docChgLst>
  <pc:docChgLst>
    <pc:chgData name="Dubay, Curtis" userId="9101542b-9a8b-453b-962c-260c91f6f89e" providerId="ADAL" clId="{95B2A2EA-2565-4249-A774-1DDF1EF53C01}"/>
    <pc:docChg chg="custSel addSld delSld modSld">
      <pc:chgData name="Dubay, Curtis" userId="9101542b-9a8b-453b-962c-260c91f6f89e" providerId="ADAL" clId="{95B2A2EA-2565-4249-A774-1DDF1EF53C01}" dt="2023-08-04T14:05:00.491" v="1709" actId="20577"/>
      <pc:docMkLst>
        <pc:docMk/>
      </pc:docMkLst>
      <pc:sldChg chg="modSp mod modNotesTx">
        <pc:chgData name="Dubay, Curtis" userId="9101542b-9a8b-453b-962c-260c91f6f89e" providerId="ADAL" clId="{95B2A2EA-2565-4249-A774-1DDF1EF53C01}" dt="2023-07-12T13:25:57.389" v="918" actId="20577"/>
        <pc:sldMkLst>
          <pc:docMk/>
          <pc:sldMk cId="453305913" sldId="261"/>
        </pc:sldMkLst>
        <pc:spChg chg="mod">
          <ac:chgData name="Dubay, Curtis" userId="9101542b-9a8b-453b-962c-260c91f6f89e" providerId="ADAL" clId="{95B2A2EA-2565-4249-A774-1DDF1EF53C01}" dt="2023-07-05T17:56:53.915" v="3" actId="20577"/>
          <ac:spMkLst>
            <pc:docMk/>
            <pc:sldMk cId="453305913" sldId="261"/>
            <ac:spMk id="3" creationId="{7BFF1D65-2FF8-0BAA-9D0A-B018D0099C60}"/>
          </ac:spMkLst>
        </pc:spChg>
      </pc:sldChg>
      <pc:sldChg chg="modSp">
        <pc:chgData name="Dubay, Curtis" userId="9101542b-9a8b-453b-962c-260c91f6f89e" providerId="ADAL" clId="{95B2A2EA-2565-4249-A774-1DDF1EF53C01}" dt="2023-07-17T14:32:53.505" v="1108"/>
        <pc:sldMkLst>
          <pc:docMk/>
          <pc:sldMk cId="2756665730" sldId="264"/>
        </pc:sldMkLst>
        <pc:graphicFrameChg chg="mod">
          <ac:chgData name="Dubay, Curtis" userId="9101542b-9a8b-453b-962c-260c91f6f89e" providerId="ADAL" clId="{95B2A2EA-2565-4249-A774-1DDF1EF53C01}" dt="2023-07-17T14:32:53.505" v="1108"/>
          <ac:graphicFrameMkLst>
            <pc:docMk/>
            <pc:sldMk cId="2756665730" sldId="264"/>
            <ac:graphicFrameMk id="4" creationId="{36475A91-F723-1685-6E33-0C2F0CF96188}"/>
          </ac:graphicFrameMkLst>
        </pc:graphicFrameChg>
      </pc:sldChg>
      <pc:sldChg chg="modSp mod modNotesTx">
        <pc:chgData name="Dubay, Curtis" userId="9101542b-9a8b-453b-962c-260c91f6f89e" providerId="ADAL" clId="{95B2A2EA-2565-4249-A774-1DDF1EF53C01}" dt="2023-07-12T13:40:22.933" v="1074" actId="20577"/>
        <pc:sldMkLst>
          <pc:docMk/>
          <pc:sldMk cId="2812028883" sldId="267"/>
        </pc:sldMkLst>
        <pc:spChg chg="mod">
          <ac:chgData name="Dubay, Curtis" userId="9101542b-9a8b-453b-962c-260c91f6f89e" providerId="ADAL" clId="{95B2A2EA-2565-4249-A774-1DDF1EF53C01}" dt="2023-07-12T13:40:22.933" v="1074" actId="20577"/>
          <ac:spMkLst>
            <pc:docMk/>
            <pc:sldMk cId="2812028883" sldId="267"/>
            <ac:spMk id="3" creationId="{488719C1-F767-99B7-EDFE-CD84600D6935}"/>
          </ac:spMkLst>
        </pc:spChg>
        <pc:graphicFrameChg chg="mod">
          <ac:chgData name="Dubay, Curtis" userId="9101542b-9a8b-453b-962c-260c91f6f89e" providerId="ADAL" clId="{95B2A2EA-2565-4249-A774-1DDF1EF53C01}" dt="2023-07-12T13:29:07.703" v="944" actId="20577"/>
          <ac:graphicFrameMkLst>
            <pc:docMk/>
            <pc:sldMk cId="2812028883" sldId="267"/>
            <ac:graphicFrameMk id="4" creationId="{D1558557-268C-5806-76E0-C6B2E2F35991}"/>
          </ac:graphicFrameMkLst>
        </pc:graphicFrameChg>
      </pc:sldChg>
      <pc:sldChg chg="modSp mod">
        <pc:chgData name="Dubay, Curtis" userId="9101542b-9a8b-453b-962c-260c91f6f89e" providerId="ADAL" clId="{95B2A2EA-2565-4249-A774-1DDF1EF53C01}" dt="2023-07-12T14:03:47.739" v="1105"/>
        <pc:sldMkLst>
          <pc:docMk/>
          <pc:sldMk cId="766518829" sldId="268"/>
        </pc:sldMkLst>
        <pc:graphicFrameChg chg="mod">
          <ac:chgData name="Dubay, Curtis" userId="9101542b-9a8b-453b-962c-260c91f6f89e" providerId="ADAL" clId="{95B2A2EA-2565-4249-A774-1DDF1EF53C01}" dt="2023-07-12T14:03:47.739" v="1105"/>
          <ac:graphicFrameMkLst>
            <pc:docMk/>
            <pc:sldMk cId="766518829" sldId="268"/>
            <ac:graphicFrameMk id="4" creationId="{E21AF4B6-B802-3A5F-DAED-B741A5939749}"/>
          </ac:graphicFrameMkLst>
        </pc:graphicFrameChg>
      </pc:sldChg>
      <pc:sldChg chg="modSp mod">
        <pc:chgData name="Dubay, Curtis" userId="9101542b-9a8b-453b-962c-260c91f6f89e" providerId="ADAL" clId="{95B2A2EA-2565-4249-A774-1DDF1EF53C01}" dt="2023-07-28T15:15:39.348" v="1376" actId="27918"/>
        <pc:sldMkLst>
          <pc:docMk/>
          <pc:sldMk cId="1472474139" sldId="270"/>
        </pc:sldMkLst>
        <pc:graphicFrameChg chg="mod">
          <ac:chgData name="Dubay, Curtis" userId="9101542b-9a8b-453b-962c-260c91f6f89e" providerId="ADAL" clId="{95B2A2EA-2565-4249-A774-1DDF1EF53C01}" dt="2023-07-28T15:15:20.722" v="1373"/>
          <ac:graphicFrameMkLst>
            <pc:docMk/>
            <pc:sldMk cId="1472474139" sldId="270"/>
            <ac:graphicFrameMk id="5" creationId="{AF876EA4-02BA-DDCC-A74E-BA7393CDA806}"/>
          </ac:graphicFrameMkLst>
        </pc:graphicFrameChg>
      </pc:sldChg>
      <pc:sldChg chg="modSp mod modNotesTx">
        <pc:chgData name="Dubay, Curtis" userId="9101542b-9a8b-453b-962c-260c91f6f89e" providerId="ADAL" clId="{95B2A2EA-2565-4249-A774-1DDF1EF53C01}" dt="2023-08-04T14:05:00.491" v="1709" actId="20577"/>
        <pc:sldMkLst>
          <pc:docMk/>
          <pc:sldMk cId="2398574218" sldId="274"/>
        </pc:sldMkLst>
        <pc:spChg chg="mod">
          <ac:chgData name="Dubay, Curtis" userId="9101542b-9a8b-453b-962c-260c91f6f89e" providerId="ADAL" clId="{95B2A2EA-2565-4249-A774-1DDF1EF53C01}" dt="2023-08-01T18:02:26.232" v="1520" actId="20577"/>
          <ac:spMkLst>
            <pc:docMk/>
            <pc:sldMk cId="2398574218" sldId="274"/>
            <ac:spMk id="3" creationId="{488719C1-F767-99B7-EDFE-CD84600D6935}"/>
          </ac:spMkLst>
        </pc:spChg>
      </pc:sldChg>
      <pc:sldChg chg="modSp mod modNotesTx">
        <pc:chgData name="Dubay, Curtis" userId="9101542b-9a8b-453b-962c-260c91f6f89e" providerId="ADAL" clId="{95B2A2EA-2565-4249-A774-1DDF1EF53C01}" dt="2023-07-28T15:44:17.939" v="1451" actId="27918"/>
        <pc:sldMkLst>
          <pc:docMk/>
          <pc:sldMk cId="552842977" sldId="277"/>
        </pc:sldMkLst>
        <pc:spChg chg="mod">
          <ac:chgData name="Dubay, Curtis" userId="9101542b-9a8b-453b-962c-260c91f6f89e" providerId="ADAL" clId="{95B2A2EA-2565-4249-A774-1DDF1EF53C01}" dt="2023-07-28T15:35:11.289" v="1401" actId="20577"/>
          <ac:spMkLst>
            <pc:docMk/>
            <pc:sldMk cId="552842977" sldId="277"/>
            <ac:spMk id="3" creationId="{488719C1-F767-99B7-EDFE-CD84600D6935}"/>
          </ac:spMkLst>
        </pc:spChg>
      </pc:sldChg>
      <pc:sldChg chg="modSp mod modNotesTx">
        <pc:chgData name="Dubay, Curtis" userId="9101542b-9a8b-453b-962c-260c91f6f89e" providerId="ADAL" clId="{95B2A2EA-2565-4249-A774-1DDF1EF53C01}" dt="2023-07-28T15:47:54.902" v="1475" actId="20577"/>
        <pc:sldMkLst>
          <pc:docMk/>
          <pc:sldMk cId="2499843407" sldId="280"/>
        </pc:sldMkLst>
        <pc:spChg chg="mod">
          <ac:chgData name="Dubay, Curtis" userId="9101542b-9a8b-453b-962c-260c91f6f89e" providerId="ADAL" clId="{95B2A2EA-2565-4249-A774-1DDF1EF53C01}" dt="2023-07-28T15:47:04.408" v="1463" actId="20577"/>
          <ac:spMkLst>
            <pc:docMk/>
            <pc:sldMk cId="2499843407" sldId="280"/>
            <ac:spMk id="3" creationId="{488719C1-F767-99B7-EDFE-CD84600D6935}"/>
          </ac:spMkLst>
        </pc:spChg>
      </pc:sldChg>
      <pc:sldChg chg="modSp mod modNotesTx">
        <pc:chgData name="Dubay, Curtis" userId="9101542b-9a8b-453b-962c-260c91f6f89e" providerId="ADAL" clId="{95B2A2EA-2565-4249-A774-1DDF1EF53C01}" dt="2023-07-18T15:16:18.865" v="1235" actId="20577"/>
        <pc:sldMkLst>
          <pc:docMk/>
          <pc:sldMk cId="3832440727" sldId="281"/>
        </pc:sldMkLst>
        <pc:spChg chg="mod">
          <ac:chgData name="Dubay, Curtis" userId="9101542b-9a8b-453b-962c-260c91f6f89e" providerId="ADAL" clId="{95B2A2EA-2565-4249-A774-1DDF1EF53C01}" dt="2023-07-18T15:16:18.865" v="1235" actId="20577"/>
          <ac:spMkLst>
            <pc:docMk/>
            <pc:sldMk cId="3832440727" sldId="281"/>
            <ac:spMk id="3" creationId="{488719C1-F767-99B7-EDFE-CD84600D6935}"/>
          </ac:spMkLst>
        </pc:spChg>
      </pc:sldChg>
      <pc:sldChg chg="del mod modNotesTx">
        <pc:chgData name="Dubay, Curtis" userId="9101542b-9a8b-453b-962c-260c91f6f89e" providerId="ADAL" clId="{95B2A2EA-2565-4249-A774-1DDF1EF53C01}" dt="2023-07-11T15:53:35.945" v="882" actId="47"/>
        <pc:sldMkLst>
          <pc:docMk/>
          <pc:sldMk cId="1406333762" sldId="282"/>
        </pc:sldMkLst>
      </pc:sldChg>
      <pc:sldChg chg="modSp mod modNotesTx">
        <pc:chgData name="Dubay, Curtis" userId="9101542b-9a8b-453b-962c-260c91f6f89e" providerId="ADAL" clId="{95B2A2EA-2565-4249-A774-1DDF1EF53C01}" dt="2023-07-11T14:14:21.531" v="633" actId="20577"/>
        <pc:sldMkLst>
          <pc:docMk/>
          <pc:sldMk cId="530873790" sldId="284"/>
        </pc:sldMkLst>
        <pc:spChg chg="mod">
          <ac:chgData name="Dubay, Curtis" userId="9101542b-9a8b-453b-962c-260c91f6f89e" providerId="ADAL" clId="{95B2A2EA-2565-4249-A774-1DDF1EF53C01}" dt="2023-07-11T14:08:15.910" v="432" actId="20577"/>
          <ac:spMkLst>
            <pc:docMk/>
            <pc:sldMk cId="530873790" sldId="284"/>
            <ac:spMk id="3" creationId="{488719C1-F767-99B7-EDFE-CD84600D6935}"/>
          </ac:spMkLst>
        </pc:spChg>
      </pc:sldChg>
      <pc:sldChg chg="mod modNotesTx">
        <pc:chgData name="Dubay, Curtis" userId="9101542b-9a8b-453b-962c-260c91f6f89e" providerId="ADAL" clId="{95B2A2EA-2565-4249-A774-1DDF1EF53C01}" dt="2023-08-01T18:52:39.993" v="1590" actId="20577"/>
        <pc:sldMkLst>
          <pc:docMk/>
          <pc:sldMk cId="2329506265" sldId="285"/>
        </pc:sldMkLst>
      </pc:sldChg>
      <pc:sldChg chg="modSp mod modNotesTx">
        <pc:chgData name="Dubay, Curtis" userId="9101542b-9a8b-453b-962c-260c91f6f89e" providerId="ADAL" clId="{95B2A2EA-2565-4249-A774-1DDF1EF53C01}" dt="2023-08-03T17:22:02.489" v="1680" actId="20577"/>
        <pc:sldMkLst>
          <pc:docMk/>
          <pc:sldMk cId="731054146" sldId="286"/>
        </pc:sldMkLst>
        <pc:spChg chg="mod">
          <ac:chgData name="Dubay, Curtis" userId="9101542b-9a8b-453b-962c-260c91f6f89e" providerId="ADAL" clId="{95B2A2EA-2565-4249-A774-1DDF1EF53C01}" dt="2023-08-03T17:20:12.136" v="1628" actId="20577"/>
          <ac:spMkLst>
            <pc:docMk/>
            <pc:sldMk cId="731054146" sldId="286"/>
            <ac:spMk id="3" creationId="{488719C1-F767-99B7-EDFE-CD84600D6935}"/>
          </ac:spMkLst>
        </pc:spChg>
        <pc:graphicFrameChg chg="mod">
          <ac:chgData name="Dubay, Curtis" userId="9101542b-9a8b-453b-962c-260c91f6f89e" providerId="ADAL" clId="{95B2A2EA-2565-4249-A774-1DDF1EF53C01}" dt="2023-08-03T17:20:50.848" v="1629" actId="14100"/>
          <ac:graphicFrameMkLst>
            <pc:docMk/>
            <pc:sldMk cId="731054146" sldId="286"/>
            <ac:graphicFrameMk id="4" creationId="{8E28A75D-FADC-40A5-131B-A578D8EEFE7E}"/>
          </ac:graphicFrameMkLst>
        </pc:graphicFrameChg>
      </pc:sldChg>
      <pc:sldChg chg="modSp mod modNotesTx">
        <pc:chgData name="Dubay, Curtis" userId="9101542b-9a8b-453b-962c-260c91f6f89e" providerId="ADAL" clId="{95B2A2EA-2565-4249-A774-1DDF1EF53C01}" dt="2023-07-27T17:29:47.830" v="1372" actId="207"/>
        <pc:sldMkLst>
          <pc:docMk/>
          <pc:sldMk cId="1291648889" sldId="287"/>
        </pc:sldMkLst>
        <pc:spChg chg="mod">
          <ac:chgData name="Dubay, Curtis" userId="9101542b-9a8b-453b-962c-260c91f6f89e" providerId="ADAL" clId="{95B2A2EA-2565-4249-A774-1DDF1EF53C01}" dt="2023-07-27T17:24:32.753" v="1300" actId="20577"/>
          <ac:spMkLst>
            <pc:docMk/>
            <pc:sldMk cId="1291648889" sldId="287"/>
            <ac:spMk id="3" creationId="{488719C1-F767-99B7-EDFE-CD84600D6935}"/>
          </ac:spMkLst>
        </pc:spChg>
        <pc:graphicFrameChg chg="mod">
          <ac:chgData name="Dubay, Curtis" userId="9101542b-9a8b-453b-962c-260c91f6f89e" providerId="ADAL" clId="{95B2A2EA-2565-4249-A774-1DDF1EF53C01}" dt="2023-07-27T17:29:47.830" v="1372" actId="207"/>
          <ac:graphicFrameMkLst>
            <pc:docMk/>
            <pc:sldMk cId="1291648889" sldId="287"/>
            <ac:graphicFrameMk id="4" creationId="{01E182E4-DF45-6054-3555-631F417ABEB0}"/>
          </ac:graphicFrameMkLst>
        </pc:graphicFrameChg>
      </pc:sldChg>
      <pc:sldChg chg="modSp mod">
        <pc:chgData name="Dubay, Curtis" userId="9101542b-9a8b-453b-962c-260c91f6f89e" providerId="ADAL" clId="{95B2A2EA-2565-4249-A774-1DDF1EF53C01}" dt="2023-07-12T13:31:17.702" v="1042"/>
        <pc:sldMkLst>
          <pc:docMk/>
          <pc:sldMk cId="1066897113" sldId="291"/>
        </pc:sldMkLst>
        <pc:spChg chg="mod">
          <ac:chgData name="Dubay, Curtis" userId="9101542b-9a8b-453b-962c-260c91f6f89e" providerId="ADAL" clId="{95B2A2EA-2565-4249-A774-1DDF1EF53C01}" dt="2023-07-12T13:31:02.287" v="1038" actId="20577"/>
          <ac:spMkLst>
            <pc:docMk/>
            <pc:sldMk cId="1066897113" sldId="291"/>
            <ac:spMk id="3" creationId="{488719C1-F767-99B7-EDFE-CD84600D6935}"/>
          </ac:spMkLst>
        </pc:spChg>
        <pc:graphicFrameChg chg="mod">
          <ac:chgData name="Dubay, Curtis" userId="9101542b-9a8b-453b-962c-260c91f6f89e" providerId="ADAL" clId="{95B2A2EA-2565-4249-A774-1DDF1EF53C01}" dt="2023-07-12T13:31:17.702" v="1042"/>
          <ac:graphicFrameMkLst>
            <pc:docMk/>
            <pc:sldMk cId="1066897113" sldId="291"/>
            <ac:graphicFrameMk id="6" creationId="{08C91915-588C-4B4A-8882-C8132CFFB288}"/>
          </ac:graphicFrameMkLst>
        </pc:graphicFrameChg>
      </pc:sldChg>
      <pc:sldChg chg="modSp mod modNotesTx">
        <pc:chgData name="Dubay, Curtis" userId="9101542b-9a8b-453b-962c-260c91f6f89e" providerId="ADAL" clId="{95B2A2EA-2565-4249-A774-1DDF1EF53C01}" dt="2023-08-04T14:01:48.348" v="1703" actId="20577"/>
        <pc:sldMkLst>
          <pc:docMk/>
          <pc:sldMk cId="1503421960" sldId="292"/>
        </pc:sldMkLst>
        <pc:spChg chg="mod">
          <ac:chgData name="Dubay, Curtis" userId="9101542b-9a8b-453b-962c-260c91f6f89e" providerId="ADAL" clId="{95B2A2EA-2565-4249-A774-1DDF1EF53C01}" dt="2023-07-07T13:35:00.888" v="281" actId="20577"/>
          <ac:spMkLst>
            <pc:docMk/>
            <pc:sldMk cId="1503421960" sldId="292"/>
            <ac:spMk id="3" creationId="{488719C1-F767-99B7-EDFE-CD84600D6935}"/>
          </ac:spMkLst>
        </pc:spChg>
      </pc:sldChg>
      <pc:sldChg chg="mod modNotesTx">
        <pc:chgData name="Dubay, Curtis" userId="9101542b-9a8b-453b-962c-260c91f6f89e" providerId="ADAL" clId="{95B2A2EA-2565-4249-A774-1DDF1EF53C01}" dt="2023-07-28T15:55:10.984" v="1507" actId="27918"/>
        <pc:sldMkLst>
          <pc:docMk/>
          <pc:sldMk cId="2336991760" sldId="319"/>
        </pc:sldMkLst>
      </pc:sldChg>
      <pc:sldChg chg="modSp mod">
        <pc:chgData name="Dubay, Curtis" userId="9101542b-9a8b-453b-962c-260c91f6f89e" providerId="ADAL" clId="{95B2A2EA-2565-4249-A774-1DDF1EF53C01}" dt="2023-07-27T17:15:09.049" v="1291" actId="255"/>
        <pc:sldMkLst>
          <pc:docMk/>
          <pc:sldMk cId="1788250543" sldId="320"/>
        </pc:sldMkLst>
        <pc:spChg chg="mod">
          <ac:chgData name="Dubay, Curtis" userId="9101542b-9a8b-453b-962c-260c91f6f89e" providerId="ADAL" clId="{95B2A2EA-2565-4249-A774-1DDF1EF53C01}" dt="2023-07-27T17:14:37.291" v="1290" actId="20577"/>
          <ac:spMkLst>
            <pc:docMk/>
            <pc:sldMk cId="1788250543" sldId="320"/>
            <ac:spMk id="3" creationId="{488719C1-F767-99B7-EDFE-CD84600D6935}"/>
          </ac:spMkLst>
        </pc:spChg>
        <pc:graphicFrameChg chg="mod">
          <ac:chgData name="Dubay, Curtis" userId="9101542b-9a8b-453b-962c-260c91f6f89e" providerId="ADAL" clId="{95B2A2EA-2565-4249-A774-1DDF1EF53C01}" dt="2023-07-27T17:15:09.049" v="1291" actId="255"/>
          <ac:graphicFrameMkLst>
            <pc:docMk/>
            <pc:sldMk cId="1788250543" sldId="320"/>
            <ac:graphicFrameMk id="4" creationId="{226E2009-24A8-7F21-109F-3CD12994B79F}"/>
          </ac:graphicFrameMkLst>
        </pc:graphicFrameChg>
      </pc:sldChg>
      <pc:sldChg chg="modSp mod">
        <pc:chgData name="Dubay, Curtis" userId="9101542b-9a8b-453b-962c-260c91f6f89e" providerId="ADAL" clId="{95B2A2EA-2565-4249-A774-1DDF1EF53C01}" dt="2023-07-31T14:40:10.830" v="1509" actId="207"/>
        <pc:sldMkLst>
          <pc:docMk/>
          <pc:sldMk cId="2749409012" sldId="339"/>
        </pc:sldMkLst>
        <pc:spChg chg="mod">
          <ac:chgData name="Dubay, Curtis" userId="9101542b-9a8b-453b-962c-260c91f6f89e" providerId="ADAL" clId="{95B2A2EA-2565-4249-A774-1DDF1EF53C01}" dt="2023-07-27T16:40:10.750" v="1261" actId="20577"/>
          <ac:spMkLst>
            <pc:docMk/>
            <pc:sldMk cId="2749409012" sldId="339"/>
            <ac:spMk id="3" creationId="{488719C1-F767-99B7-EDFE-CD84600D6935}"/>
          </ac:spMkLst>
        </pc:spChg>
        <pc:graphicFrameChg chg="mod">
          <ac:chgData name="Dubay, Curtis" userId="9101542b-9a8b-453b-962c-260c91f6f89e" providerId="ADAL" clId="{95B2A2EA-2565-4249-A774-1DDF1EF53C01}" dt="2023-07-31T14:40:10.830" v="1509" actId="207"/>
          <ac:graphicFrameMkLst>
            <pc:docMk/>
            <pc:sldMk cId="2749409012" sldId="339"/>
            <ac:graphicFrameMk id="4" creationId="{EDC5E5D0-8B0F-5E97-4408-89574DEB865E}"/>
          </ac:graphicFrameMkLst>
        </pc:graphicFrameChg>
      </pc:sldChg>
      <pc:sldChg chg="add">
        <pc:chgData name="Dubay, Curtis" userId="9101542b-9a8b-453b-962c-260c91f6f89e" providerId="ADAL" clId="{95B2A2EA-2565-4249-A774-1DDF1EF53C01}" dt="2023-07-11T15:53:32.740" v="881"/>
        <pc:sldMkLst>
          <pc:docMk/>
          <pc:sldMk cId="3958745825" sldId="346"/>
        </pc:sldMkLst>
      </pc:sldChg>
    </pc:docChg>
  </pc:docChgLst>
  <pc:docChgLst>
    <pc:chgData name="Dubay, Curtis" userId="9101542b-9a8b-453b-962c-260c91f6f89e" providerId="ADAL" clId="{79AA540D-437E-4299-8393-88D302B17628}"/>
    <pc:docChg chg="custSel addSld delSld modSld">
      <pc:chgData name="Dubay, Curtis" userId="9101542b-9a8b-453b-962c-260c91f6f89e" providerId="ADAL" clId="{79AA540D-437E-4299-8393-88D302B17628}" dt="2023-08-23T17:58:38.034" v="371" actId="20577"/>
      <pc:docMkLst>
        <pc:docMk/>
      </pc:docMkLst>
      <pc:sldChg chg="modNotesTx">
        <pc:chgData name="Dubay, Curtis" userId="9101542b-9a8b-453b-962c-260c91f6f89e" providerId="ADAL" clId="{79AA540D-437E-4299-8393-88D302B17628}" dt="2023-08-23T17:58:38.034" v="371" actId="20577"/>
        <pc:sldMkLst>
          <pc:docMk/>
          <pc:sldMk cId="453305913" sldId="261"/>
        </pc:sldMkLst>
      </pc:sldChg>
      <pc:sldChg chg="modSp mod modNotesTx">
        <pc:chgData name="Dubay, Curtis" userId="9101542b-9a8b-453b-962c-260c91f6f89e" providerId="ADAL" clId="{79AA540D-437E-4299-8393-88D302B17628}" dt="2023-08-23T17:31:15.988" v="229" actId="20577"/>
        <pc:sldMkLst>
          <pc:docMk/>
          <pc:sldMk cId="1261284784" sldId="272"/>
        </pc:sldMkLst>
        <pc:spChg chg="mod">
          <ac:chgData name="Dubay, Curtis" userId="9101542b-9a8b-453b-962c-260c91f6f89e" providerId="ADAL" clId="{79AA540D-437E-4299-8393-88D302B17628}" dt="2023-08-23T17:12:52.160" v="57" actId="20577"/>
          <ac:spMkLst>
            <pc:docMk/>
            <pc:sldMk cId="1261284784" sldId="272"/>
            <ac:spMk id="3" creationId="{488719C1-F767-99B7-EDFE-CD84600D6935}"/>
          </ac:spMkLst>
        </pc:spChg>
      </pc:sldChg>
      <pc:sldChg chg="modSp mod modNotesTx">
        <pc:chgData name="Dubay, Curtis" userId="9101542b-9a8b-453b-962c-260c91f6f89e" providerId="ADAL" clId="{79AA540D-437E-4299-8393-88D302B17628}" dt="2023-08-23T17:38:01.490" v="321" actId="20577"/>
        <pc:sldMkLst>
          <pc:docMk/>
          <pc:sldMk cId="3910646330" sldId="273"/>
        </pc:sldMkLst>
        <pc:spChg chg="mod">
          <ac:chgData name="Dubay, Curtis" userId="9101542b-9a8b-453b-962c-260c91f6f89e" providerId="ADAL" clId="{79AA540D-437E-4299-8393-88D302B17628}" dt="2023-08-23T17:37:47.055" v="304" actId="20577"/>
          <ac:spMkLst>
            <pc:docMk/>
            <pc:sldMk cId="3910646330" sldId="273"/>
            <ac:spMk id="3" creationId="{488719C1-F767-99B7-EDFE-CD84600D6935}"/>
          </ac:spMkLst>
        </pc:spChg>
      </pc:sldChg>
      <pc:sldChg chg="modSp mod">
        <pc:chgData name="Dubay, Curtis" userId="9101542b-9a8b-453b-962c-260c91f6f89e" providerId="ADAL" clId="{79AA540D-437E-4299-8393-88D302B17628}" dt="2023-08-23T17:10:14.800" v="32" actId="27918"/>
        <pc:sldMkLst>
          <pc:docMk/>
          <pc:sldMk cId="1291648889" sldId="287"/>
        </pc:sldMkLst>
        <pc:spChg chg="mod">
          <ac:chgData name="Dubay, Curtis" userId="9101542b-9a8b-453b-962c-260c91f6f89e" providerId="ADAL" clId="{79AA540D-437E-4299-8393-88D302B17628}" dt="2023-08-23T17:08:39.896" v="30" actId="20577"/>
          <ac:spMkLst>
            <pc:docMk/>
            <pc:sldMk cId="1291648889" sldId="287"/>
            <ac:spMk id="3" creationId="{488719C1-F767-99B7-EDFE-CD84600D6935}"/>
          </ac:spMkLst>
        </pc:spChg>
        <pc:graphicFrameChg chg="mod">
          <ac:chgData name="Dubay, Curtis" userId="9101542b-9a8b-453b-962c-260c91f6f89e" providerId="ADAL" clId="{79AA540D-437E-4299-8393-88D302B17628}" dt="2023-08-23T17:06:23.335" v="14"/>
          <ac:graphicFrameMkLst>
            <pc:docMk/>
            <pc:sldMk cId="1291648889" sldId="287"/>
            <ac:graphicFrameMk id="4" creationId="{01E182E4-DF45-6054-3555-631F417ABEB0}"/>
          </ac:graphicFrameMkLst>
        </pc:graphicFrameChg>
      </pc:sldChg>
      <pc:sldChg chg="modSp mod modNotesTx">
        <pc:chgData name="Dubay, Curtis" userId="9101542b-9a8b-453b-962c-260c91f6f89e" providerId="ADAL" clId="{79AA540D-437E-4299-8393-88D302B17628}" dt="2023-08-23T17:52:52.552" v="345" actId="20577"/>
        <pc:sldMkLst>
          <pc:docMk/>
          <pc:sldMk cId="1250381610" sldId="318"/>
        </pc:sldMkLst>
        <pc:spChg chg="mod">
          <ac:chgData name="Dubay, Curtis" userId="9101542b-9a8b-453b-962c-260c91f6f89e" providerId="ADAL" clId="{79AA540D-437E-4299-8393-88D302B17628}" dt="2023-08-23T17:52:30.383" v="335" actId="20577"/>
          <ac:spMkLst>
            <pc:docMk/>
            <pc:sldMk cId="1250381610" sldId="318"/>
            <ac:spMk id="3" creationId="{488719C1-F767-99B7-EDFE-CD84600D6935}"/>
          </ac:spMkLst>
        </pc:spChg>
      </pc:sldChg>
      <pc:sldChg chg="add del">
        <pc:chgData name="Dubay, Curtis" userId="9101542b-9a8b-453b-962c-260c91f6f89e" providerId="ADAL" clId="{79AA540D-437E-4299-8393-88D302B17628}" dt="2023-08-23T17:55:30.957" v="347" actId="47"/>
        <pc:sldMkLst>
          <pc:docMk/>
          <pc:sldMk cId="3725729434" sldId="347"/>
        </pc:sldMkLst>
      </pc:sldChg>
    </pc:docChg>
  </pc:docChgLst>
  <pc:docChgLst>
    <pc:chgData name="Dubay, Curtis" userId="9101542b-9a8b-453b-962c-260c91f6f89e" providerId="ADAL" clId="{697AB6D6-328E-4C42-B10C-C384DA03A3D5}"/>
    <pc:docChg chg="modSld">
      <pc:chgData name="Dubay, Curtis" userId="9101542b-9a8b-453b-962c-260c91f6f89e" providerId="ADAL" clId="{697AB6D6-328E-4C42-B10C-C384DA03A3D5}" dt="2023-06-07T19:28:22.269" v="27" actId="20577"/>
      <pc:docMkLst>
        <pc:docMk/>
      </pc:docMkLst>
      <pc:sldChg chg="modSp mod">
        <pc:chgData name="Dubay, Curtis" userId="9101542b-9a8b-453b-962c-260c91f6f89e" providerId="ADAL" clId="{697AB6D6-328E-4C42-B10C-C384DA03A3D5}" dt="2023-06-07T19:28:22.269" v="27" actId="20577"/>
        <pc:sldMkLst>
          <pc:docMk/>
          <pc:sldMk cId="1406333762" sldId="282"/>
        </pc:sldMkLst>
        <pc:spChg chg="mod">
          <ac:chgData name="Dubay, Curtis" userId="9101542b-9a8b-453b-962c-260c91f6f89e" providerId="ADAL" clId="{697AB6D6-328E-4C42-B10C-C384DA03A3D5}" dt="2023-06-07T19:28:22.269" v="27" actId="20577"/>
          <ac:spMkLst>
            <pc:docMk/>
            <pc:sldMk cId="1406333762" sldId="282"/>
            <ac:spMk id="3" creationId="{488719C1-F767-99B7-EDFE-CD84600D6935}"/>
          </ac:spMkLst>
        </pc:spChg>
      </pc:sldChg>
    </pc:docChg>
  </pc:docChgLst>
  <pc:docChgLst>
    <pc:chgData name="Dubay, Curtis" userId="9101542b-9a8b-453b-962c-260c91f6f89e" providerId="ADAL" clId="{50CAD5FB-B636-4A88-9C97-65640B8003ED}"/>
    <pc:docChg chg="undo custSel modSld">
      <pc:chgData name="Dubay, Curtis" userId="9101542b-9a8b-453b-962c-260c91f6f89e" providerId="ADAL" clId="{50CAD5FB-B636-4A88-9C97-65640B8003ED}" dt="2023-11-01T18:40:24.489" v="1619" actId="20577"/>
      <pc:docMkLst>
        <pc:docMk/>
      </pc:docMkLst>
      <pc:sldChg chg="modSp mod modNotesTx">
        <pc:chgData name="Dubay, Curtis" userId="9101542b-9a8b-453b-962c-260c91f6f89e" providerId="ADAL" clId="{50CAD5FB-B636-4A88-9C97-65640B8003ED}" dt="2023-11-01T18:40:24.489" v="1619" actId="20577"/>
        <pc:sldMkLst>
          <pc:docMk/>
          <pc:sldMk cId="453305913" sldId="261"/>
        </pc:sldMkLst>
        <pc:spChg chg="mod">
          <ac:chgData name="Dubay, Curtis" userId="9101542b-9a8b-453b-962c-260c91f6f89e" providerId="ADAL" clId="{50CAD5FB-B636-4A88-9C97-65640B8003ED}" dt="2023-10-02T13:29:46.202" v="6" actId="20577"/>
          <ac:spMkLst>
            <pc:docMk/>
            <pc:sldMk cId="453305913" sldId="261"/>
            <ac:spMk id="3" creationId="{7BFF1D65-2FF8-0BAA-9D0A-B018D0099C60}"/>
          </ac:spMkLst>
        </pc:spChg>
      </pc:sldChg>
      <pc:sldChg chg="modSp mod modNotesTx">
        <pc:chgData name="Dubay, Curtis" userId="9101542b-9a8b-453b-962c-260c91f6f89e" providerId="ADAL" clId="{50CAD5FB-B636-4A88-9C97-65640B8003ED}" dt="2023-10-13T14:06:31.412" v="1208"/>
        <pc:sldMkLst>
          <pc:docMk/>
          <pc:sldMk cId="2756665730" sldId="264"/>
        </pc:sldMkLst>
        <pc:spChg chg="mod">
          <ac:chgData name="Dubay, Curtis" userId="9101542b-9a8b-453b-962c-260c91f6f89e" providerId="ADAL" clId="{50CAD5FB-B636-4A88-9C97-65640B8003ED}" dt="2023-10-13T14:04:48.807" v="1185" actId="20577"/>
          <ac:spMkLst>
            <pc:docMk/>
            <pc:sldMk cId="2756665730" sldId="264"/>
            <ac:spMk id="3" creationId="{488719C1-F767-99B7-EDFE-CD84600D6935}"/>
          </ac:spMkLst>
        </pc:spChg>
      </pc:sldChg>
      <pc:sldChg chg="modSp mod modNotesTx">
        <pc:chgData name="Dubay, Curtis" userId="9101542b-9a8b-453b-962c-260c91f6f89e" providerId="ADAL" clId="{50CAD5FB-B636-4A88-9C97-65640B8003ED}" dt="2023-10-12T14:25:04.428" v="979" actId="20577"/>
        <pc:sldMkLst>
          <pc:docMk/>
          <pc:sldMk cId="2812028883" sldId="267"/>
        </pc:sldMkLst>
        <pc:spChg chg="mod">
          <ac:chgData name="Dubay, Curtis" userId="9101542b-9a8b-453b-962c-260c91f6f89e" providerId="ADAL" clId="{50CAD5FB-B636-4A88-9C97-65640B8003ED}" dt="2023-10-12T14:04:48.866" v="891" actId="20577"/>
          <ac:spMkLst>
            <pc:docMk/>
            <pc:sldMk cId="2812028883" sldId="267"/>
            <ac:spMk id="3" creationId="{488719C1-F767-99B7-EDFE-CD84600D6935}"/>
          </ac:spMkLst>
        </pc:spChg>
        <pc:graphicFrameChg chg="mod">
          <ac:chgData name="Dubay, Curtis" userId="9101542b-9a8b-453b-962c-260c91f6f89e" providerId="ADAL" clId="{50CAD5FB-B636-4A88-9C97-65640B8003ED}" dt="2023-10-12T14:14:55.057" v="904"/>
          <ac:graphicFrameMkLst>
            <pc:docMk/>
            <pc:sldMk cId="2812028883" sldId="267"/>
            <ac:graphicFrameMk id="4" creationId="{D1558557-268C-5806-76E0-C6B2E2F35991}"/>
          </ac:graphicFrameMkLst>
        </pc:graphicFrameChg>
      </pc:sldChg>
      <pc:sldChg chg="modSp mod modNotesTx">
        <pc:chgData name="Dubay, Curtis" userId="9101542b-9a8b-453b-962c-260c91f6f89e" providerId="ADAL" clId="{50CAD5FB-B636-4A88-9C97-65640B8003ED}" dt="2023-10-12T14:31:54.134" v="1143" actId="20577"/>
        <pc:sldMkLst>
          <pc:docMk/>
          <pc:sldMk cId="766518829" sldId="268"/>
        </pc:sldMkLst>
        <pc:spChg chg="mod">
          <ac:chgData name="Dubay, Curtis" userId="9101542b-9a8b-453b-962c-260c91f6f89e" providerId="ADAL" clId="{50CAD5FB-B636-4A88-9C97-65640B8003ED}" dt="2023-10-12T14:26:04.184" v="980" actId="20577"/>
          <ac:spMkLst>
            <pc:docMk/>
            <pc:sldMk cId="766518829" sldId="268"/>
            <ac:spMk id="3" creationId="{488719C1-F767-99B7-EDFE-CD84600D6935}"/>
          </ac:spMkLst>
        </pc:spChg>
        <pc:graphicFrameChg chg="mod">
          <ac:chgData name="Dubay, Curtis" userId="9101542b-9a8b-453b-962c-260c91f6f89e" providerId="ADAL" clId="{50CAD5FB-B636-4A88-9C97-65640B8003ED}" dt="2023-10-11T18:49:37.663" v="658"/>
          <ac:graphicFrameMkLst>
            <pc:docMk/>
            <pc:sldMk cId="766518829" sldId="268"/>
            <ac:graphicFrameMk id="4" creationId="{E21AF4B6-B802-3A5F-DAED-B741A5939749}"/>
          </ac:graphicFrameMkLst>
        </pc:graphicFrameChg>
      </pc:sldChg>
      <pc:sldChg chg="mod modNotesTx">
        <pc:chgData name="Dubay, Curtis" userId="9101542b-9a8b-453b-962c-260c91f6f89e" providerId="ADAL" clId="{50CAD5FB-B636-4A88-9C97-65640B8003ED}" dt="2023-10-27T14:37:36.158" v="1342" actId="27918"/>
        <pc:sldMkLst>
          <pc:docMk/>
          <pc:sldMk cId="1472474139" sldId="270"/>
        </pc:sldMkLst>
      </pc:sldChg>
      <pc:sldChg chg="modSp mod modNotesTx">
        <pc:chgData name="Dubay, Curtis" userId="9101542b-9a8b-453b-962c-260c91f6f89e" providerId="ADAL" clId="{50CAD5FB-B636-4A88-9C97-65640B8003ED}" dt="2023-10-11T18:57:41.176" v="705" actId="20577"/>
        <pc:sldMkLst>
          <pc:docMk/>
          <pc:sldMk cId="1261284784" sldId="272"/>
        </pc:sldMkLst>
        <pc:spChg chg="mod">
          <ac:chgData name="Dubay, Curtis" userId="9101542b-9a8b-453b-962c-260c91f6f89e" providerId="ADAL" clId="{50CAD5FB-B636-4A88-9C97-65640B8003ED}" dt="2023-10-11T18:57:29.316" v="695" actId="20577"/>
          <ac:spMkLst>
            <pc:docMk/>
            <pc:sldMk cId="1261284784" sldId="272"/>
            <ac:spMk id="3" creationId="{488719C1-F767-99B7-EDFE-CD84600D6935}"/>
          </ac:spMkLst>
        </pc:spChg>
        <pc:graphicFrameChg chg="mod">
          <ac:chgData name="Dubay, Curtis" userId="9101542b-9a8b-453b-962c-260c91f6f89e" providerId="ADAL" clId="{50CAD5FB-B636-4A88-9C97-65640B8003ED}" dt="2023-10-11T18:56:59.244" v="685"/>
          <ac:graphicFrameMkLst>
            <pc:docMk/>
            <pc:sldMk cId="1261284784" sldId="272"/>
            <ac:graphicFrameMk id="4" creationId="{8806FEAD-070F-E030-A83A-D85190006A1D}"/>
          </ac:graphicFrameMkLst>
        </pc:graphicFrameChg>
      </pc:sldChg>
      <pc:sldChg chg="mod modNotesTx">
        <pc:chgData name="Dubay, Curtis" userId="9101542b-9a8b-453b-962c-260c91f6f89e" providerId="ADAL" clId="{50CAD5FB-B636-4A88-9C97-65640B8003ED}" dt="2023-10-11T19:00:11.685" v="717" actId="20577"/>
        <pc:sldMkLst>
          <pc:docMk/>
          <pc:sldMk cId="3910646330" sldId="273"/>
        </pc:sldMkLst>
      </pc:sldChg>
      <pc:sldChg chg="modSp mod modNotesTx">
        <pc:chgData name="Dubay, Curtis" userId="9101542b-9a8b-453b-962c-260c91f6f89e" providerId="ADAL" clId="{50CAD5FB-B636-4A88-9C97-65640B8003ED}" dt="2023-11-01T18:39:46.463" v="1608"/>
        <pc:sldMkLst>
          <pc:docMk/>
          <pc:sldMk cId="2398574218" sldId="274"/>
        </pc:sldMkLst>
        <pc:spChg chg="mod">
          <ac:chgData name="Dubay, Curtis" userId="9101542b-9a8b-453b-962c-260c91f6f89e" providerId="ADAL" clId="{50CAD5FB-B636-4A88-9C97-65640B8003ED}" dt="2023-11-01T18:31:53.734" v="1607" actId="20577"/>
          <ac:spMkLst>
            <pc:docMk/>
            <pc:sldMk cId="2398574218" sldId="274"/>
            <ac:spMk id="3" creationId="{488719C1-F767-99B7-EDFE-CD84600D6935}"/>
          </ac:spMkLst>
        </pc:spChg>
        <pc:graphicFrameChg chg="mod">
          <ac:chgData name="Dubay, Curtis" userId="9101542b-9a8b-453b-962c-260c91f6f89e" providerId="ADAL" clId="{50CAD5FB-B636-4A88-9C97-65640B8003ED}" dt="2023-11-01T18:31:13.969" v="1605"/>
          <ac:graphicFrameMkLst>
            <pc:docMk/>
            <pc:sldMk cId="2398574218" sldId="274"/>
            <ac:graphicFrameMk id="4" creationId="{DF207F99-91A3-03A0-832B-70920D540DDB}"/>
          </ac:graphicFrameMkLst>
        </pc:graphicFrameChg>
      </pc:sldChg>
      <pc:sldChg chg="modSp mod modNotesTx">
        <pc:chgData name="Dubay, Curtis" userId="9101542b-9a8b-453b-962c-260c91f6f89e" providerId="ADAL" clId="{50CAD5FB-B636-4A88-9C97-65640B8003ED}" dt="2023-10-27T14:46:55.225" v="1437" actId="27918"/>
        <pc:sldMkLst>
          <pc:docMk/>
          <pc:sldMk cId="552842977" sldId="277"/>
        </pc:sldMkLst>
        <pc:spChg chg="mod">
          <ac:chgData name="Dubay, Curtis" userId="9101542b-9a8b-453b-962c-260c91f6f89e" providerId="ADAL" clId="{50CAD5FB-B636-4A88-9C97-65640B8003ED}" dt="2023-10-27T14:44:02.820" v="1359" actId="20577"/>
          <ac:spMkLst>
            <pc:docMk/>
            <pc:sldMk cId="552842977" sldId="277"/>
            <ac:spMk id="3" creationId="{488719C1-F767-99B7-EDFE-CD84600D6935}"/>
          </ac:spMkLst>
        </pc:spChg>
        <pc:graphicFrameChg chg="mod">
          <ac:chgData name="Dubay, Curtis" userId="9101542b-9a8b-453b-962c-260c91f6f89e" providerId="ADAL" clId="{50CAD5FB-B636-4A88-9C97-65640B8003ED}" dt="2023-10-11T19:00:51.038" v="719"/>
          <ac:graphicFrameMkLst>
            <pc:docMk/>
            <pc:sldMk cId="552842977" sldId="277"/>
            <ac:graphicFrameMk id="4" creationId="{BD15515E-D725-892F-E078-C595F38619CB}"/>
          </ac:graphicFrameMkLst>
        </pc:graphicFrameChg>
      </pc:sldChg>
      <pc:sldChg chg="modSp mod modNotesTx">
        <pc:chgData name="Dubay, Curtis" userId="9101542b-9a8b-453b-962c-260c91f6f89e" providerId="ADAL" clId="{50CAD5FB-B636-4A88-9C97-65640B8003ED}" dt="2023-10-27T16:22:30.272" v="1523" actId="20577"/>
        <pc:sldMkLst>
          <pc:docMk/>
          <pc:sldMk cId="2499843407" sldId="280"/>
        </pc:sldMkLst>
        <pc:spChg chg="mod">
          <ac:chgData name="Dubay, Curtis" userId="9101542b-9a8b-453b-962c-260c91f6f89e" providerId="ADAL" clId="{50CAD5FB-B636-4A88-9C97-65640B8003ED}" dt="2023-10-27T16:22:30.272" v="1523" actId="20577"/>
          <ac:spMkLst>
            <pc:docMk/>
            <pc:sldMk cId="2499843407" sldId="280"/>
            <ac:spMk id="3" creationId="{488719C1-F767-99B7-EDFE-CD84600D6935}"/>
          </ac:spMkLst>
        </pc:spChg>
        <pc:graphicFrameChg chg="mod">
          <ac:chgData name="Dubay, Curtis" userId="9101542b-9a8b-453b-962c-260c91f6f89e" providerId="ADAL" clId="{50CAD5FB-B636-4A88-9C97-65640B8003ED}" dt="2023-10-27T16:22:05.025" v="1501"/>
          <ac:graphicFrameMkLst>
            <pc:docMk/>
            <pc:sldMk cId="2499843407" sldId="280"/>
            <ac:graphicFrameMk id="4" creationId="{E27090FA-400A-8149-8524-CE5859ADB801}"/>
          </ac:graphicFrameMkLst>
        </pc:graphicFrameChg>
      </pc:sldChg>
      <pc:sldChg chg="addSp delSp modSp mod modNotesTx">
        <pc:chgData name="Dubay, Curtis" userId="9101542b-9a8b-453b-962c-260c91f6f89e" providerId="ADAL" clId="{50CAD5FB-B636-4A88-9C97-65640B8003ED}" dt="2023-10-17T14:36:06.918" v="1270" actId="20577"/>
        <pc:sldMkLst>
          <pc:docMk/>
          <pc:sldMk cId="3832440727" sldId="281"/>
        </pc:sldMkLst>
        <pc:spChg chg="mod">
          <ac:chgData name="Dubay, Curtis" userId="9101542b-9a8b-453b-962c-260c91f6f89e" providerId="ADAL" clId="{50CAD5FB-B636-4A88-9C97-65640B8003ED}" dt="2023-10-17T14:17:22.544" v="1226" actId="20577"/>
          <ac:spMkLst>
            <pc:docMk/>
            <pc:sldMk cId="3832440727" sldId="281"/>
            <ac:spMk id="3" creationId="{488719C1-F767-99B7-EDFE-CD84600D6935}"/>
          </ac:spMkLst>
        </pc:spChg>
        <pc:graphicFrameChg chg="add del mod">
          <ac:chgData name="Dubay, Curtis" userId="9101542b-9a8b-453b-962c-260c91f6f89e" providerId="ADAL" clId="{50CAD5FB-B636-4A88-9C97-65640B8003ED}" dt="2023-10-17T14:19:06.062" v="1244"/>
          <ac:graphicFrameMkLst>
            <pc:docMk/>
            <pc:sldMk cId="3832440727" sldId="281"/>
            <ac:graphicFrameMk id="4" creationId="{79201726-2974-C5E6-C9BB-555BB96A5F4B}"/>
          </ac:graphicFrameMkLst>
        </pc:graphicFrameChg>
      </pc:sldChg>
      <pc:sldChg chg="modSp mod modNotesTx">
        <pc:chgData name="Dubay, Curtis" userId="9101542b-9a8b-453b-962c-260c91f6f89e" providerId="ADAL" clId="{50CAD5FB-B636-4A88-9C97-65640B8003ED}" dt="2023-10-10T14:55:43.819" v="558" actId="20577"/>
        <pc:sldMkLst>
          <pc:docMk/>
          <pc:sldMk cId="530873790" sldId="284"/>
        </pc:sldMkLst>
        <pc:spChg chg="mod">
          <ac:chgData name="Dubay, Curtis" userId="9101542b-9a8b-453b-962c-260c91f6f89e" providerId="ADAL" clId="{50CAD5FB-B636-4A88-9C97-65640B8003ED}" dt="2023-10-10T14:42:59.123" v="329" actId="20577"/>
          <ac:spMkLst>
            <pc:docMk/>
            <pc:sldMk cId="530873790" sldId="284"/>
            <ac:spMk id="3" creationId="{488719C1-F767-99B7-EDFE-CD84600D6935}"/>
          </ac:spMkLst>
        </pc:spChg>
      </pc:sldChg>
      <pc:sldChg chg="modSp mod modNotesTx">
        <pc:chgData name="Dubay, Curtis" userId="9101542b-9a8b-453b-962c-260c91f6f89e" providerId="ADAL" clId="{50CAD5FB-B636-4A88-9C97-65640B8003ED}" dt="2023-11-01T18:21:49.213" v="1597" actId="20577"/>
        <pc:sldMkLst>
          <pc:docMk/>
          <pc:sldMk cId="2329506265" sldId="285"/>
        </pc:sldMkLst>
        <pc:spChg chg="mod">
          <ac:chgData name="Dubay, Curtis" userId="9101542b-9a8b-453b-962c-260c91f6f89e" providerId="ADAL" clId="{50CAD5FB-B636-4A88-9C97-65640B8003ED}" dt="2023-11-01T18:21:49.213" v="1597" actId="20577"/>
          <ac:spMkLst>
            <pc:docMk/>
            <pc:sldMk cId="2329506265" sldId="285"/>
            <ac:spMk id="3" creationId="{488719C1-F767-99B7-EDFE-CD84600D6935}"/>
          </ac:spMkLst>
        </pc:spChg>
      </pc:sldChg>
      <pc:sldChg chg="modSp mod modNotesTx">
        <pc:chgData name="Dubay, Curtis" userId="9101542b-9a8b-453b-962c-260c91f6f89e" providerId="ADAL" clId="{50CAD5FB-B636-4A88-9C97-65640B8003ED}" dt="2023-10-04T15:08:10.826" v="139" actId="20577"/>
        <pc:sldMkLst>
          <pc:docMk/>
          <pc:sldMk cId="731054146" sldId="286"/>
        </pc:sldMkLst>
        <pc:spChg chg="mod">
          <ac:chgData name="Dubay, Curtis" userId="9101542b-9a8b-453b-962c-260c91f6f89e" providerId="ADAL" clId="{50CAD5FB-B636-4A88-9C97-65640B8003ED}" dt="2023-10-04T14:32:36.884" v="66" actId="20577"/>
          <ac:spMkLst>
            <pc:docMk/>
            <pc:sldMk cId="731054146" sldId="286"/>
            <ac:spMk id="3" creationId="{488719C1-F767-99B7-EDFE-CD84600D6935}"/>
          </ac:spMkLst>
        </pc:spChg>
        <pc:graphicFrameChg chg="mod">
          <ac:chgData name="Dubay, Curtis" userId="9101542b-9a8b-453b-962c-260c91f6f89e" providerId="ADAL" clId="{50CAD5FB-B636-4A88-9C97-65640B8003ED}" dt="2023-10-04T14:33:22.426" v="72" actId="255"/>
          <ac:graphicFrameMkLst>
            <pc:docMk/>
            <pc:sldMk cId="731054146" sldId="286"/>
            <ac:graphicFrameMk id="4" creationId="{8E28A75D-FADC-40A5-131B-A578D8EEFE7E}"/>
          </ac:graphicFrameMkLst>
        </pc:graphicFrameChg>
      </pc:sldChg>
      <pc:sldChg chg="modNotesTx">
        <pc:chgData name="Dubay, Curtis" userId="9101542b-9a8b-453b-962c-260c91f6f89e" providerId="ADAL" clId="{50CAD5FB-B636-4A88-9C97-65640B8003ED}" dt="2023-10-11T19:02:02.734" v="789" actId="20577"/>
        <pc:sldMkLst>
          <pc:docMk/>
          <pc:sldMk cId="1291648889" sldId="287"/>
        </pc:sldMkLst>
      </pc:sldChg>
      <pc:sldChg chg="modSp mod modNotesTx">
        <pc:chgData name="Dubay, Curtis" userId="9101542b-9a8b-453b-962c-260c91f6f89e" providerId="ADAL" clId="{50CAD5FB-B636-4A88-9C97-65640B8003ED}" dt="2023-10-12T14:35:27.084" v="1158" actId="20577"/>
        <pc:sldMkLst>
          <pc:docMk/>
          <pc:sldMk cId="1503421960" sldId="292"/>
        </pc:sldMkLst>
        <pc:graphicFrameChg chg="mod">
          <ac:chgData name="Dubay, Curtis" userId="9101542b-9a8b-453b-962c-260c91f6f89e" providerId="ADAL" clId="{50CAD5FB-B636-4A88-9C97-65640B8003ED}" dt="2023-10-11T19:00:34.236" v="718"/>
          <ac:graphicFrameMkLst>
            <pc:docMk/>
            <pc:sldMk cId="1503421960" sldId="292"/>
            <ac:graphicFrameMk id="2" creationId="{C51326FB-97F9-3F89-11BD-616591DC8A3F}"/>
          </ac:graphicFrameMkLst>
        </pc:graphicFrameChg>
      </pc:sldChg>
      <pc:sldChg chg="modSp mod">
        <pc:chgData name="Dubay, Curtis" userId="9101542b-9a8b-453b-962c-260c91f6f89e" providerId="ADAL" clId="{50CAD5FB-B636-4A88-9C97-65640B8003ED}" dt="2023-10-11T18:54:13.741" v="679" actId="27918"/>
        <pc:sldMkLst>
          <pc:docMk/>
          <pc:sldMk cId="1250381610" sldId="318"/>
        </pc:sldMkLst>
        <pc:graphicFrameChg chg="mod">
          <ac:chgData name="Dubay, Curtis" userId="9101542b-9a8b-453b-962c-260c91f6f89e" providerId="ADAL" clId="{50CAD5FB-B636-4A88-9C97-65640B8003ED}" dt="2023-10-11T18:53:26.238" v="672"/>
          <ac:graphicFrameMkLst>
            <pc:docMk/>
            <pc:sldMk cId="1250381610" sldId="318"/>
            <ac:graphicFrameMk id="4" creationId="{79F2BFDB-3E07-92A0-3565-317CE81AE2EF}"/>
          </ac:graphicFrameMkLst>
        </pc:graphicFrameChg>
      </pc:sldChg>
      <pc:sldChg chg="mod modNotesTx">
        <pc:chgData name="Dubay, Curtis" userId="9101542b-9a8b-453b-962c-260c91f6f89e" providerId="ADAL" clId="{50CAD5FB-B636-4A88-9C97-65640B8003ED}" dt="2023-10-27T16:05:57.367" v="1453" actId="27918"/>
        <pc:sldMkLst>
          <pc:docMk/>
          <pc:sldMk cId="2336991760" sldId="319"/>
        </pc:sldMkLst>
      </pc:sldChg>
      <pc:sldChg chg="modSp mod modNotesTx">
        <pc:chgData name="Dubay, Curtis" userId="9101542b-9a8b-453b-962c-260c91f6f89e" providerId="ADAL" clId="{50CAD5FB-B636-4A88-9C97-65640B8003ED}" dt="2023-10-31T15:50:41.806" v="1537" actId="20577"/>
        <pc:sldMkLst>
          <pc:docMk/>
          <pc:sldMk cId="1788250543" sldId="320"/>
        </pc:sldMkLst>
        <pc:spChg chg="mod">
          <ac:chgData name="Dubay, Curtis" userId="9101542b-9a8b-453b-962c-260c91f6f89e" providerId="ADAL" clId="{50CAD5FB-B636-4A88-9C97-65640B8003ED}" dt="2023-10-12T14:37:01.550" v="1161" actId="14100"/>
          <ac:spMkLst>
            <pc:docMk/>
            <pc:sldMk cId="1788250543" sldId="320"/>
            <ac:spMk id="3" creationId="{488719C1-F767-99B7-EDFE-CD84600D6935}"/>
          </ac:spMkLst>
        </pc:spChg>
        <pc:graphicFrameChg chg="mod">
          <ac:chgData name="Dubay, Curtis" userId="9101542b-9a8b-453b-962c-260c91f6f89e" providerId="ADAL" clId="{50CAD5FB-B636-4A88-9C97-65640B8003ED}" dt="2023-10-12T14:37:10.459" v="1162"/>
          <ac:graphicFrameMkLst>
            <pc:docMk/>
            <pc:sldMk cId="1788250543" sldId="320"/>
            <ac:graphicFrameMk id="4" creationId="{226E2009-24A8-7F21-109F-3CD12994B79F}"/>
          </ac:graphicFrameMkLst>
        </pc:graphicFrameChg>
      </pc:sldChg>
      <pc:sldChg chg="mod">
        <pc:chgData name="Dubay, Curtis" userId="9101542b-9a8b-453b-962c-260c91f6f89e" providerId="ADAL" clId="{50CAD5FB-B636-4A88-9C97-65640B8003ED}" dt="2023-10-27T16:35:21.297" v="1526" actId="27918"/>
        <pc:sldMkLst>
          <pc:docMk/>
          <pc:sldMk cId="2702288581" sldId="347"/>
        </pc:sldMkLst>
      </pc:sldChg>
      <pc:sldChg chg="modSp mod">
        <pc:chgData name="Dubay, Curtis" userId="9101542b-9a8b-453b-962c-260c91f6f89e" providerId="ADAL" clId="{50CAD5FB-B636-4A88-9C97-65640B8003ED}" dt="2023-10-31T15:47:32.347" v="1532" actId="27918"/>
        <pc:sldMkLst>
          <pc:docMk/>
          <pc:sldMk cId="3023242149" sldId="348"/>
        </pc:sldMkLst>
        <pc:spChg chg="mod">
          <ac:chgData name="Dubay, Curtis" userId="9101542b-9a8b-453b-962c-260c91f6f89e" providerId="ADAL" clId="{50CAD5FB-B636-4A88-9C97-65640B8003ED}" dt="2023-10-12T14:37:37.621" v="1167" actId="14100"/>
          <ac:spMkLst>
            <pc:docMk/>
            <pc:sldMk cId="3023242149" sldId="348"/>
            <ac:spMk id="3" creationId="{488719C1-F767-99B7-EDFE-CD84600D6935}"/>
          </ac:spMkLst>
        </pc:spChg>
        <pc:graphicFrameChg chg="mod">
          <ac:chgData name="Dubay, Curtis" userId="9101542b-9a8b-453b-962c-260c91f6f89e" providerId="ADAL" clId="{50CAD5FB-B636-4A88-9C97-65640B8003ED}" dt="2023-10-11T19:03:16.601" v="819"/>
          <ac:graphicFrameMkLst>
            <pc:docMk/>
            <pc:sldMk cId="3023242149" sldId="348"/>
            <ac:graphicFrameMk id="2" creationId="{0E2FBBB6-0A65-FAE7-9D4C-7CD194293021}"/>
          </ac:graphicFrameMkLst>
        </pc:graphicFrameChg>
      </pc:sldChg>
      <pc:sldChg chg="mod modNotesTx">
        <pc:chgData name="Dubay, Curtis" userId="9101542b-9a8b-453b-962c-260c91f6f89e" providerId="ADAL" clId="{50CAD5FB-B636-4A88-9C97-65640B8003ED}" dt="2023-10-26T15:07:42.993" v="1275" actId="27918"/>
        <pc:sldMkLst>
          <pc:docMk/>
          <pc:sldMk cId="3314439149" sldId="349"/>
        </pc:sldMkLst>
      </pc:sldChg>
      <pc:sldChg chg="modSp mod modNotesTx">
        <pc:chgData name="Dubay, Curtis" userId="9101542b-9a8b-453b-962c-260c91f6f89e" providerId="ADAL" clId="{50CAD5FB-B636-4A88-9C97-65640B8003ED}" dt="2023-10-11T18:53:48.614" v="676"/>
        <pc:sldMkLst>
          <pc:docMk/>
          <pc:sldMk cId="215305728" sldId="350"/>
        </pc:sldMkLst>
        <pc:spChg chg="mod">
          <ac:chgData name="Dubay, Curtis" userId="9101542b-9a8b-453b-962c-260c91f6f89e" providerId="ADAL" clId="{50CAD5FB-B636-4A88-9C97-65640B8003ED}" dt="2023-10-10T14:37:34.821" v="313" actId="20577"/>
          <ac:spMkLst>
            <pc:docMk/>
            <pc:sldMk cId="215305728" sldId="350"/>
            <ac:spMk id="3" creationId="{488719C1-F767-99B7-EDFE-CD84600D6935}"/>
          </ac:spMkLst>
        </pc:spChg>
        <pc:graphicFrameChg chg="mod">
          <ac:chgData name="Dubay, Curtis" userId="9101542b-9a8b-453b-962c-260c91f6f89e" providerId="ADAL" clId="{50CAD5FB-B636-4A88-9C97-65640B8003ED}" dt="2023-10-11T18:53:48.614" v="676"/>
          <ac:graphicFrameMkLst>
            <pc:docMk/>
            <pc:sldMk cId="215305728" sldId="350"/>
            <ac:graphicFrameMk id="4" creationId="{763104A9-0E6A-A015-8C90-EAE6640BEAF2}"/>
          </ac:graphicFrameMkLst>
        </pc:graphicFrameChg>
      </pc:sldChg>
    </pc:docChg>
  </pc:docChgLst>
  <pc:docChgLst>
    <pc:chgData name="Dubay, Curtis" userId="9101542b-9a8b-453b-962c-260c91f6f89e" providerId="ADAL" clId="{DAB75FDF-93AF-4DD8-98B9-2EB2E031C684}"/>
    <pc:docChg chg="undo custSel addSld delSld modSld">
      <pc:chgData name="Dubay, Curtis" userId="9101542b-9a8b-453b-962c-260c91f6f89e" providerId="ADAL" clId="{DAB75FDF-93AF-4DD8-98B9-2EB2E031C684}" dt="2023-12-04T14:56:15.591" v="1979" actId="207"/>
      <pc:docMkLst>
        <pc:docMk/>
      </pc:docMkLst>
      <pc:sldChg chg="modSp mod modNotesTx">
        <pc:chgData name="Dubay, Curtis" userId="9101542b-9a8b-453b-962c-260c91f6f89e" providerId="ADAL" clId="{DAB75FDF-93AF-4DD8-98B9-2EB2E031C684}" dt="2023-11-14T14:13:37.572" v="752" actId="20577"/>
        <pc:sldMkLst>
          <pc:docMk/>
          <pc:sldMk cId="453305913" sldId="261"/>
        </pc:sldMkLst>
        <pc:spChg chg="mod">
          <ac:chgData name="Dubay, Curtis" userId="9101542b-9a8b-453b-962c-260c91f6f89e" providerId="ADAL" clId="{DAB75FDF-93AF-4DD8-98B9-2EB2E031C684}" dt="2023-11-01T18:44:25.737" v="7" actId="20577"/>
          <ac:spMkLst>
            <pc:docMk/>
            <pc:sldMk cId="453305913" sldId="261"/>
            <ac:spMk id="3" creationId="{7BFF1D65-2FF8-0BAA-9D0A-B018D0099C60}"/>
          </ac:spMkLst>
        </pc:spChg>
      </pc:sldChg>
      <pc:sldChg chg="modNotesTx">
        <pc:chgData name="Dubay, Curtis" userId="9101542b-9a8b-453b-962c-260c91f6f89e" providerId="ADAL" clId="{DAB75FDF-93AF-4DD8-98B9-2EB2E031C684}" dt="2023-11-13T19:01:51.433" v="530" actId="20577"/>
        <pc:sldMkLst>
          <pc:docMk/>
          <pc:sldMk cId="2756665730" sldId="264"/>
        </pc:sldMkLst>
      </pc:sldChg>
      <pc:sldChg chg="modSp mod modNotesTx">
        <pc:chgData name="Dubay, Curtis" userId="9101542b-9a8b-453b-962c-260c91f6f89e" providerId="ADAL" clId="{DAB75FDF-93AF-4DD8-98B9-2EB2E031C684}" dt="2023-11-14T14:18:58.150" v="967" actId="20577"/>
        <pc:sldMkLst>
          <pc:docMk/>
          <pc:sldMk cId="2812028883" sldId="267"/>
        </pc:sldMkLst>
        <pc:spChg chg="mod">
          <ac:chgData name="Dubay, Curtis" userId="9101542b-9a8b-453b-962c-260c91f6f89e" providerId="ADAL" clId="{DAB75FDF-93AF-4DD8-98B9-2EB2E031C684}" dt="2023-11-14T14:14:21.511" v="774" actId="20577"/>
          <ac:spMkLst>
            <pc:docMk/>
            <pc:sldMk cId="2812028883" sldId="267"/>
            <ac:spMk id="3" creationId="{488719C1-F767-99B7-EDFE-CD84600D6935}"/>
          </ac:spMkLst>
        </pc:spChg>
      </pc:sldChg>
      <pc:sldChg chg="modSp mod modNotesTx">
        <pc:chgData name="Dubay, Curtis" userId="9101542b-9a8b-453b-962c-260c91f6f89e" providerId="ADAL" clId="{DAB75FDF-93AF-4DD8-98B9-2EB2E031C684}" dt="2023-11-14T14:12:03.975" v="653" actId="20577"/>
        <pc:sldMkLst>
          <pc:docMk/>
          <pc:sldMk cId="766518829" sldId="268"/>
        </pc:sldMkLst>
        <pc:spChg chg="mod">
          <ac:chgData name="Dubay, Curtis" userId="9101542b-9a8b-453b-962c-260c91f6f89e" providerId="ADAL" clId="{DAB75FDF-93AF-4DD8-98B9-2EB2E031C684}" dt="2023-11-14T14:11:51.975" v="652" actId="20577"/>
          <ac:spMkLst>
            <pc:docMk/>
            <pc:sldMk cId="766518829" sldId="268"/>
            <ac:spMk id="3" creationId="{488719C1-F767-99B7-EDFE-CD84600D6935}"/>
          </ac:spMkLst>
        </pc:spChg>
        <pc:graphicFrameChg chg="mod">
          <ac:chgData name="Dubay, Curtis" userId="9101542b-9a8b-453b-962c-260c91f6f89e" providerId="ADAL" clId="{DAB75FDF-93AF-4DD8-98B9-2EB2E031C684}" dt="2023-11-14T14:11:41.137" v="649"/>
          <ac:graphicFrameMkLst>
            <pc:docMk/>
            <pc:sldMk cId="766518829" sldId="268"/>
            <ac:graphicFrameMk id="4" creationId="{E21AF4B6-B802-3A5F-DAED-B741A5939749}"/>
          </ac:graphicFrameMkLst>
        </pc:graphicFrameChg>
      </pc:sldChg>
      <pc:sldChg chg="del">
        <pc:chgData name="Dubay, Curtis" userId="9101542b-9a8b-453b-962c-260c91f6f89e" providerId="ADAL" clId="{DAB75FDF-93AF-4DD8-98B9-2EB2E031C684}" dt="2023-11-03T14:12:21.747" v="116" actId="47"/>
        <pc:sldMkLst>
          <pc:docMk/>
          <pc:sldMk cId="1472474139" sldId="270"/>
        </pc:sldMkLst>
      </pc:sldChg>
      <pc:sldChg chg="modSp mod modNotesTx">
        <pc:chgData name="Dubay, Curtis" userId="9101542b-9a8b-453b-962c-260c91f6f89e" providerId="ADAL" clId="{DAB75FDF-93AF-4DD8-98B9-2EB2E031C684}" dt="2023-11-14T14:56:27.100" v="1100" actId="20577"/>
        <pc:sldMkLst>
          <pc:docMk/>
          <pc:sldMk cId="1261284784" sldId="272"/>
        </pc:sldMkLst>
        <pc:spChg chg="mod">
          <ac:chgData name="Dubay, Curtis" userId="9101542b-9a8b-453b-962c-260c91f6f89e" providerId="ADAL" clId="{DAB75FDF-93AF-4DD8-98B9-2EB2E031C684}" dt="2023-11-14T14:55:39.708" v="1093" actId="20577"/>
          <ac:spMkLst>
            <pc:docMk/>
            <pc:sldMk cId="1261284784" sldId="272"/>
            <ac:spMk id="3" creationId="{488719C1-F767-99B7-EDFE-CD84600D6935}"/>
          </ac:spMkLst>
        </pc:spChg>
      </pc:sldChg>
      <pc:sldChg chg="mod modNotesTx">
        <pc:chgData name="Dubay, Curtis" userId="9101542b-9a8b-453b-962c-260c91f6f89e" providerId="ADAL" clId="{DAB75FDF-93AF-4DD8-98B9-2EB2E031C684}" dt="2023-11-14T14:58:40.239" v="1109" actId="20577"/>
        <pc:sldMkLst>
          <pc:docMk/>
          <pc:sldMk cId="3910646330" sldId="273"/>
        </pc:sldMkLst>
      </pc:sldChg>
      <pc:sldChg chg="modNotesTx">
        <pc:chgData name="Dubay, Curtis" userId="9101542b-9a8b-453b-962c-260c91f6f89e" providerId="ADAL" clId="{DAB75FDF-93AF-4DD8-98B9-2EB2E031C684}" dt="2023-11-03T13:15:32.138" v="91" actId="20577"/>
        <pc:sldMkLst>
          <pc:docMk/>
          <pc:sldMk cId="2398574218" sldId="274"/>
        </pc:sldMkLst>
      </pc:sldChg>
      <pc:sldChg chg="modSp mod modNotesTx">
        <pc:chgData name="Dubay, Curtis" userId="9101542b-9a8b-453b-962c-260c91f6f89e" providerId="ADAL" clId="{DAB75FDF-93AF-4DD8-98B9-2EB2E031C684}" dt="2023-12-01T18:11:51.089" v="1685" actId="20577"/>
        <pc:sldMkLst>
          <pc:docMk/>
          <pc:sldMk cId="552842977" sldId="277"/>
        </pc:sldMkLst>
        <pc:spChg chg="mod">
          <ac:chgData name="Dubay, Curtis" userId="9101542b-9a8b-453b-962c-260c91f6f89e" providerId="ADAL" clId="{DAB75FDF-93AF-4DD8-98B9-2EB2E031C684}" dt="2023-12-01T18:09:39.497" v="1600" actId="20577"/>
          <ac:spMkLst>
            <pc:docMk/>
            <pc:sldMk cId="552842977" sldId="277"/>
            <ac:spMk id="3" creationId="{488719C1-F767-99B7-EDFE-CD84600D6935}"/>
          </ac:spMkLst>
        </pc:spChg>
      </pc:sldChg>
      <pc:sldChg chg="modSp mod modNotesTx">
        <pc:chgData name="Dubay, Curtis" userId="9101542b-9a8b-453b-962c-260c91f6f89e" providerId="ADAL" clId="{DAB75FDF-93AF-4DD8-98B9-2EB2E031C684}" dt="2023-12-01T18:19:20.882" v="1914" actId="20577"/>
        <pc:sldMkLst>
          <pc:docMk/>
          <pc:sldMk cId="2499843407" sldId="280"/>
        </pc:sldMkLst>
        <pc:spChg chg="mod">
          <ac:chgData name="Dubay, Curtis" userId="9101542b-9a8b-453b-962c-260c91f6f89e" providerId="ADAL" clId="{DAB75FDF-93AF-4DD8-98B9-2EB2E031C684}" dt="2023-12-01T18:17:34.063" v="1751" actId="20577"/>
          <ac:spMkLst>
            <pc:docMk/>
            <pc:sldMk cId="2499843407" sldId="280"/>
            <ac:spMk id="3" creationId="{488719C1-F767-99B7-EDFE-CD84600D6935}"/>
          </ac:spMkLst>
        </pc:spChg>
      </pc:sldChg>
      <pc:sldChg chg="modSp mod modNotesTx">
        <pc:chgData name="Dubay, Curtis" userId="9101542b-9a8b-453b-962c-260c91f6f89e" providerId="ADAL" clId="{DAB75FDF-93AF-4DD8-98B9-2EB2E031C684}" dt="2023-11-15T15:36:23.724" v="1266"/>
        <pc:sldMkLst>
          <pc:docMk/>
          <pc:sldMk cId="3832440727" sldId="281"/>
        </pc:sldMkLst>
        <pc:spChg chg="mod">
          <ac:chgData name="Dubay, Curtis" userId="9101542b-9a8b-453b-962c-260c91f6f89e" providerId="ADAL" clId="{DAB75FDF-93AF-4DD8-98B9-2EB2E031C684}" dt="2023-11-15T15:03:45.570" v="1143" actId="20577"/>
          <ac:spMkLst>
            <pc:docMk/>
            <pc:sldMk cId="3832440727" sldId="281"/>
            <ac:spMk id="3" creationId="{488719C1-F767-99B7-EDFE-CD84600D6935}"/>
          </ac:spMkLst>
        </pc:spChg>
      </pc:sldChg>
      <pc:sldChg chg="modSp mod modNotesTx">
        <pc:chgData name="Dubay, Curtis" userId="9101542b-9a8b-453b-962c-260c91f6f89e" providerId="ADAL" clId="{DAB75FDF-93AF-4DD8-98B9-2EB2E031C684}" dt="2023-11-14T14:50:49.874" v="1086" actId="20577"/>
        <pc:sldMkLst>
          <pc:docMk/>
          <pc:sldMk cId="530873790" sldId="284"/>
        </pc:sldMkLst>
        <pc:spChg chg="mod">
          <ac:chgData name="Dubay, Curtis" userId="9101542b-9a8b-453b-962c-260c91f6f89e" providerId="ADAL" clId="{DAB75FDF-93AF-4DD8-98B9-2EB2E031C684}" dt="2023-11-14T14:45:35.576" v="971" actId="20577"/>
          <ac:spMkLst>
            <pc:docMk/>
            <pc:sldMk cId="530873790" sldId="284"/>
            <ac:spMk id="2" creationId="{77B5945E-74BD-6CFF-51E2-CF30EB6DBA40}"/>
          </ac:spMkLst>
        </pc:spChg>
        <pc:spChg chg="mod">
          <ac:chgData name="Dubay, Curtis" userId="9101542b-9a8b-453b-962c-260c91f6f89e" providerId="ADAL" clId="{DAB75FDF-93AF-4DD8-98B9-2EB2E031C684}" dt="2023-11-14T14:45:43.345" v="988" actId="20577"/>
          <ac:spMkLst>
            <pc:docMk/>
            <pc:sldMk cId="530873790" sldId="284"/>
            <ac:spMk id="3" creationId="{488719C1-F767-99B7-EDFE-CD84600D6935}"/>
          </ac:spMkLst>
        </pc:spChg>
      </pc:sldChg>
      <pc:sldChg chg="mod modNotesTx">
        <pc:chgData name="Dubay, Curtis" userId="9101542b-9a8b-453b-962c-260c91f6f89e" providerId="ADAL" clId="{DAB75FDF-93AF-4DD8-98B9-2EB2E031C684}" dt="2023-12-01T17:58:16.275" v="1528" actId="313"/>
        <pc:sldMkLst>
          <pc:docMk/>
          <pc:sldMk cId="2329506265" sldId="285"/>
        </pc:sldMkLst>
      </pc:sldChg>
      <pc:sldChg chg="modSp mod modNotesTx">
        <pc:chgData name="Dubay, Curtis" userId="9101542b-9a8b-453b-962c-260c91f6f89e" providerId="ADAL" clId="{DAB75FDF-93AF-4DD8-98B9-2EB2E031C684}" dt="2023-11-03T16:59:00.828" v="198" actId="33524"/>
        <pc:sldMkLst>
          <pc:docMk/>
          <pc:sldMk cId="731054146" sldId="286"/>
        </pc:sldMkLst>
        <pc:spChg chg="mod">
          <ac:chgData name="Dubay, Curtis" userId="9101542b-9a8b-453b-962c-260c91f6f89e" providerId="ADAL" clId="{DAB75FDF-93AF-4DD8-98B9-2EB2E031C684}" dt="2023-11-03T14:38:20.775" v="136" actId="20577"/>
          <ac:spMkLst>
            <pc:docMk/>
            <pc:sldMk cId="731054146" sldId="286"/>
            <ac:spMk id="3" creationId="{488719C1-F767-99B7-EDFE-CD84600D6935}"/>
          </ac:spMkLst>
        </pc:spChg>
        <pc:graphicFrameChg chg="mod">
          <ac:chgData name="Dubay, Curtis" userId="9101542b-9a8b-453b-962c-260c91f6f89e" providerId="ADAL" clId="{DAB75FDF-93AF-4DD8-98B9-2EB2E031C684}" dt="2023-11-03T16:58:06.538" v="140" actId="255"/>
          <ac:graphicFrameMkLst>
            <pc:docMk/>
            <pc:sldMk cId="731054146" sldId="286"/>
            <ac:graphicFrameMk id="4" creationId="{8E28A75D-FADC-40A5-131B-A578D8EEFE7E}"/>
          </ac:graphicFrameMkLst>
        </pc:graphicFrameChg>
      </pc:sldChg>
      <pc:sldChg chg="modSp mod modNotesTx">
        <pc:chgData name="Dubay, Curtis" userId="9101542b-9a8b-453b-962c-260c91f6f89e" providerId="ADAL" clId="{DAB75FDF-93AF-4DD8-98B9-2EB2E031C684}" dt="2023-12-01T17:53:03.365" v="1503" actId="20577"/>
        <pc:sldMkLst>
          <pc:docMk/>
          <pc:sldMk cId="1291648889" sldId="287"/>
        </pc:sldMkLst>
        <pc:spChg chg="mod">
          <ac:chgData name="Dubay, Curtis" userId="9101542b-9a8b-453b-962c-260c91f6f89e" providerId="ADAL" clId="{DAB75FDF-93AF-4DD8-98B9-2EB2E031C684}" dt="2023-12-01T17:50:31.567" v="1348" actId="20577"/>
          <ac:spMkLst>
            <pc:docMk/>
            <pc:sldMk cId="1291648889" sldId="287"/>
            <ac:spMk id="3" creationId="{488719C1-F767-99B7-EDFE-CD84600D6935}"/>
          </ac:spMkLst>
        </pc:spChg>
        <pc:graphicFrameChg chg="mod">
          <ac:chgData name="Dubay, Curtis" userId="9101542b-9a8b-453b-962c-260c91f6f89e" providerId="ADAL" clId="{DAB75FDF-93AF-4DD8-98B9-2EB2E031C684}" dt="2023-12-01T17:52:22.209" v="1371"/>
          <ac:graphicFrameMkLst>
            <pc:docMk/>
            <pc:sldMk cId="1291648889" sldId="287"/>
            <ac:graphicFrameMk id="4" creationId="{01E182E4-DF45-6054-3555-631F417ABEB0}"/>
          </ac:graphicFrameMkLst>
        </pc:graphicFrameChg>
      </pc:sldChg>
      <pc:sldChg chg="addSp delSp modSp mod modNotesTx">
        <pc:chgData name="Dubay, Curtis" userId="9101542b-9a8b-453b-962c-260c91f6f89e" providerId="ADAL" clId="{DAB75FDF-93AF-4DD8-98B9-2EB2E031C684}" dt="2023-11-03T13:25:09.655" v="114" actId="20577"/>
        <pc:sldMkLst>
          <pc:docMk/>
          <pc:sldMk cId="1503421960" sldId="292"/>
        </pc:sldMkLst>
        <pc:spChg chg="mod">
          <ac:chgData name="Dubay, Curtis" userId="9101542b-9a8b-453b-962c-260c91f6f89e" providerId="ADAL" clId="{DAB75FDF-93AF-4DD8-98B9-2EB2E031C684}" dt="2023-11-03T13:15:41.126" v="94" actId="20577"/>
          <ac:spMkLst>
            <pc:docMk/>
            <pc:sldMk cId="1503421960" sldId="292"/>
            <ac:spMk id="3" creationId="{488719C1-F767-99B7-EDFE-CD84600D6935}"/>
          </ac:spMkLst>
        </pc:spChg>
        <pc:picChg chg="add del mod">
          <ac:chgData name="Dubay, Curtis" userId="9101542b-9a8b-453b-962c-260c91f6f89e" providerId="ADAL" clId="{DAB75FDF-93AF-4DD8-98B9-2EB2E031C684}" dt="2023-11-03T13:25:02.617" v="111" actId="478"/>
          <ac:picMkLst>
            <pc:docMk/>
            <pc:sldMk cId="1503421960" sldId="292"/>
            <ac:picMk id="4" creationId="{22053987-C040-64F7-6786-6D3C3A5D8852}"/>
          </ac:picMkLst>
        </pc:picChg>
      </pc:sldChg>
      <pc:sldChg chg="mod">
        <pc:chgData name="Dubay, Curtis" userId="9101542b-9a8b-453b-962c-260c91f6f89e" providerId="ADAL" clId="{DAB75FDF-93AF-4DD8-98B9-2EB2E031C684}" dt="2023-11-14T14:54:08.740" v="1089" actId="27918"/>
        <pc:sldMkLst>
          <pc:docMk/>
          <pc:sldMk cId="1250381610" sldId="318"/>
        </pc:sldMkLst>
      </pc:sldChg>
      <pc:sldChg chg="mod modNotesTx">
        <pc:chgData name="Dubay, Curtis" userId="9101542b-9a8b-453b-962c-260c91f6f89e" providerId="ADAL" clId="{DAB75FDF-93AF-4DD8-98B9-2EB2E031C684}" dt="2023-12-01T18:15:09.563" v="1738" actId="20577"/>
        <pc:sldMkLst>
          <pc:docMk/>
          <pc:sldMk cId="2336991760" sldId="319"/>
        </pc:sldMkLst>
      </pc:sldChg>
      <pc:sldChg chg="modSp mod modNotesTx">
        <pc:chgData name="Dubay, Curtis" userId="9101542b-9a8b-453b-962c-260c91f6f89e" providerId="ADAL" clId="{DAB75FDF-93AF-4DD8-98B9-2EB2E031C684}" dt="2023-11-28T14:54:07.445" v="1321"/>
        <pc:sldMkLst>
          <pc:docMk/>
          <pc:sldMk cId="1788250543" sldId="320"/>
        </pc:sldMkLst>
        <pc:graphicFrameChg chg="mod">
          <ac:chgData name="Dubay, Curtis" userId="9101542b-9a8b-453b-962c-260c91f6f89e" providerId="ADAL" clId="{DAB75FDF-93AF-4DD8-98B9-2EB2E031C684}" dt="2023-11-28T14:54:07.445" v="1321"/>
          <ac:graphicFrameMkLst>
            <pc:docMk/>
            <pc:sldMk cId="1788250543" sldId="320"/>
            <ac:graphicFrameMk id="4" creationId="{226E2009-24A8-7F21-109F-3CD12994B79F}"/>
          </ac:graphicFrameMkLst>
        </pc:graphicFrameChg>
      </pc:sldChg>
      <pc:sldChg chg="modSp mod modNotesTx">
        <pc:chgData name="Dubay, Curtis" userId="9101542b-9a8b-453b-962c-260c91f6f89e" providerId="ADAL" clId="{DAB75FDF-93AF-4DD8-98B9-2EB2E031C684}" dt="2023-12-01T18:24:22.042" v="1952" actId="20577"/>
        <pc:sldMkLst>
          <pc:docMk/>
          <pc:sldMk cId="2702288581" sldId="347"/>
        </pc:sldMkLst>
        <pc:spChg chg="mod">
          <ac:chgData name="Dubay, Curtis" userId="9101542b-9a8b-453b-962c-260c91f6f89e" providerId="ADAL" clId="{DAB75FDF-93AF-4DD8-98B9-2EB2E031C684}" dt="2023-12-01T18:24:22.042" v="1952" actId="20577"/>
          <ac:spMkLst>
            <pc:docMk/>
            <pc:sldMk cId="2702288581" sldId="347"/>
            <ac:spMk id="3" creationId="{488719C1-F767-99B7-EDFE-CD84600D6935}"/>
          </ac:spMkLst>
        </pc:spChg>
      </pc:sldChg>
      <pc:sldChg chg="del">
        <pc:chgData name="Dubay, Curtis" userId="9101542b-9a8b-453b-962c-260c91f6f89e" providerId="ADAL" clId="{DAB75FDF-93AF-4DD8-98B9-2EB2E031C684}" dt="2023-11-13T19:07:41.588" v="570" actId="2696"/>
        <pc:sldMkLst>
          <pc:docMk/>
          <pc:sldMk cId="3023242149" sldId="348"/>
        </pc:sldMkLst>
      </pc:sldChg>
      <pc:sldChg chg="modSp mod">
        <pc:chgData name="Dubay, Curtis" userId="9101542b-9a8b-453b-962c-260c91f6f89e" providerId="ADAL" clId="{DAB75FDF-93AF-4DD8-98B9-2EB2E031C684}" dt="2023-12-04T14:51:29.539" v="1955" actId="27918"/>
        <pc:sldMkLst>
          <pc:docMk/>
          <pc:sldMk cId="3314439149" sldId="349"/>
        </pc:sldMkLst>
        <pc:spChg chg="mod">
          <ac:chgData name="Dubay, Curtis" userId="9101542b-9a8b-453b-962c-260c91f6f89e" providerId="ADAL" clId="{DAB75FDF-93AF-4DD8-98B9-2EB2E031C684}" dt="2023-11-13T19:08:36.843" v="643" actId="20577"/>
          <ac:spMkLst>
            <pc:docMk/>
            <pc:sldMk cId="3314439149" sldId="349"/>
            <ac:spMk id="3" creationId="{488719C1-F767-99B7-EDFE-CD84600D6935}"/>
          </ac:spMkLst>
        </pc:spChg>
      </pc:sldChg>
      <pc:sldChg chg="modSp mod modNotesTx">
        <pc:chgData name="Dubay, Curtis" userId="9101542b-9a8b-453b-962c-260c91f6f89e" providerId="ADAL" clId="{DAB75FDF-93AF-4DD8-98B9-2EB2E031C684}" dt="2023-11-09T15:48:37.835" v="366" actId="313"/>
        <pc:sldMkLst>
          <pc:docMk/>
          <pc:sldMk cId="215305728" sldId="350"/>
        </pc:sldMkLst>
        <pc:spChg chg="mod">
          <ac:chgData name="Dubay, Curtis" userId="9101542b-9a8b-453b-962c-260c91f6f89e" providerId="ADAL" clId="{DAB75FDF-93AF-4DD8-98B9-2EB2E031C684}" dt="2023-11-09T15:48:37.835" v="366" actId="313"/>
          <ac:spMkLst>
            <pc:docMk/>
            <pc:sldMk cId="215305728" sldId="350"/>
            <ac:spMk id="3" creationId="{488719C1-F767-99B7-EDFE-CD84600D6935}"/>
          </ac:spMkLst>
        </pc:spChg>
      </pc:sldChg>
      <pc:sldChg chg="add mod">
        <pc:chgData name="Dubay, Curtis" userId="9101542b-9a8b-453b-962c-260c91f6f89e" providerId="ADAL" clId="{DAB75FDF-93AF-4DD8-98B9-2EB2E031C684}" dt="2023-12-01T17:48:11.598" v="1324" actId="27918"/>
        <pc:sldMkLst>
          <pc:docMk/>
          <pc:sldMk cId="987878209" sldId="351"/>
        </pc:sldMkLst>
      </pc:sldChg>
      <pc:sldChg chg="modSp add mod">
        <pc:chgData name="Dubay, Curtis" userId="9101542b-9a8b-453b-962c-260c91f6f89e" providerId="ADAL" clId="{DAB75FDF-93AF-4DD8-98B9-2EB2E031C684}" dt="2023-12-04T14:56:15.591" v="1979" actId="207"/>
        <pc:sldMkLst>
          <pc:docMk/>
          <pc:sldMk cId="4065035560" sldId="352"/>
        </pc:sldMkLst>
        <pc:spChg chg="mod">
          <ac:chgData name="Dubay, Curtis" userId="9101542b-9a8b-453b-962c-260c91f6f89e" providerId="ADAL" clId="{DAB75FDF-93AF-4DD8-98B9-2EB2E031C684}" dt="2023-12-04T14:55:39.945" v="1974" actId="20577"/>
          <ac:spMkLst>
            <pc:docMk/>
            <pc:sldMk cId="4065035560" sldId="352"/>
            <ac:spMk id="3" creationId="{488719C1-F767-99B7-EDFE-CD84600D6935}"/>
          </ac:spMkLst>
        </pc:spChg>
        <pc:graphicFrameChg chg="mod">
          <ac:chgData name="Dubay, Curtis" userId="9101542b-9a8b-453b-962c-260c91f6f89e" providerId="ADAL" clId="{DAB75FDF-93AF-4DD8-98B9-2EB2E031C684}" dt="2023-12-04T14:56:15.591" v="1979" actId="207"/>
          <ac:graphicFrameMkLst>
            <pc:docMk/>
            <pc:sldMk cId="4065035560" sldId="352"/>
            <ac:graphicFrameMk id="4" creationId="{EDC5E5D0-8B0F-5E97-4408-89574DEB865E}"/>
          </ac:graphicFrameMkLst>
        </pc:graphicFrameChg>
      </pc:sldChg>
    </pc:docChg>
  </pc:docChgLst>
  <pc:docChgLst>
    <pc:chgData name="Dubay, Curtis" userId="9101542b-9a8b-453b-962c-260c91f6f89e" providerId="ADAL" clId="{CE4180FA-1826-4044-A6E5-604700629699}"/>
    <pc:docChg chg="undo custSel addSld delSld modSld">
      <pc:chgData name="Dubay, Curtis" userId="9101542b-9a8b-453b-962c-260c91f6f89e" providerId="ADAL" clId="{CE4180FA-1826-4044-A6E5-604700629699}" dt="2023-12-15T17:33:08.480" v="1202" actId="2696"/>
      <pc:docMkLst>
        <pc:docMk/>
      </pc:docMkLst>
      <pc:sldChg chg="modSp mod modNotesTx">
        <pc:chgData name="Dubay, Curtis" userId="9101542b-9a8b-453b-962c-260c91f6f89e" providerId="ADAL" clId="{CE4180FA-1826-4044-A6E5-604700629699}" dt="2023-12-12T15:36:13.398" v="1075" actId="20577"/>
        <pc:sldMkLst>
          <pc:docMk/>
          <pc:sldMk cId="453305913" sldId="261"/>
        </pc:sldMkLst>
        <pc:spChg chg="mod">
          <ac:chgData name="Dubay, Curtis" userId="9101542b-9a8b-453b-962c-260c91f6f89e" providerId="ADAL" clId="{CE4180FA-1826-4044-A6E5-604700629699}" dt="2023-12-08T15:29:40.266" v="293" actId="20577"/>
          <ac:spMkLst>
            <pc:docMk/>
            <pc:sldMk cId="453305913" sldId="261"/>
            <ac:spMk id="3" creationId="{7BFF1D65-2FF8-0BAA-9D0A-B018D0099C60}"/>
          </ac:spMkLst>
        </pc:spChg>
      </pc:sldChg>
      <pc:sldChg chg="modSp mod modNotesTx">
        <pc:chgData name="Dubay, Curtis" userId="9101542b-9a8b-453b-962c-260c91f6f89e" providerId="ADAL" clId="{CE4180FA-1826-4044-A6E5-604700629699}" dt="2023-12-08T15:57:13.920" v="378" actId="313"/>
        <pc:sldMkLst>
          <pc:docMk/>
          <pc:sldMk cId="2756665730" sldId="264"/>
        </pc:sldMkLst>
        <pc:spChg chg="mod">
          <ac:chgData name="Dubay, Curtis" userId="9101542b-9a8b-453b-962c-260c91f6f89e" providerId="ADAL" clId="{CE4180FA-1826-4044-A6E5-604700629699}" dt="2023-12-08T15:37:13.078" v="357" actId="20577"/>
          <ac:spMkLst>
            <pc:docMk/>
            <pc:sldMk cId="2756665730" sldId="264"/>
            <ac:spMk id="3" creationId="{488719C1-F767-99B7-EDFE-CD84600D6935}"/>
          </ac:spMkLst>
        </pc:spChg>
      </pc:sldChg>
      <pc:sldChg chg="modSp mod modNotesTx">
        <pc:chgData name="Dubay, Curtis" userId="9101542b-9a8b-453b-962c-260c91f6f89e" providerId="ADAL" clId="{CE4180FA-1826-4044-A6E5-604700629699}" dt="2023-12-12T15:27:32.952" v="780" actId="20577"/>
        <pc:sldMkLst>
          <pc:docMk/>
          <pc:sldMk cId="2812028883" sldId="267"/>
        </pc:sldMkLst>
        <pc:spChg chg="mod">
          <ac:chgData name="Dubay, Curtis" userId="9101542b-9a8b-453b-962c-260c91f6f89e" providerId="ADAL" clId="{CE4180FA-1826-4044-A6E5-604700629699}" dt="2023-12-12T14:46:50.649" v="515" actId="20577"/>
          <ac:spMkLst>
            <pc:docMk/>
            <pc:sldMk cId="2812028883" sldId="267"/>
            <ac:spMk id="3" creationId="{488719C1-F767-99B7-EDFE-CD84600D6935}"/>
          </ac:spMkLst>
        </pc:spChg>
        <pc:graphicFrameChg chg="mod">
          <ac:chgData name="Dubay, Curtis" userId="9101542b-9a8b-453b-962c-260c91f6f89e" providerId="ADAL" clId="{CE4180FA-1826-4044-A6E5-604700629699}" dt="2023-12-12T14:48:51.606" v="558"/>
          <ac:graphicFrameMkLst>
            <pc:docMk/>
            <pc:sldMk cId="2812028883" sldId="267"/>
            <ac:graphicFrameMk id="4" creationId="{D1558557-268C-5806-76E0-C6B2E2F35991}"/>
          </ac:graphicFrameMkLst>
        </pc:graphicFrameChg>
      </pc:sldChg>
      <pc:sldChg chg="mod">
        <pc:chgData name="Dubay, Curtis" userId="9101542b-9a8b-453b-962c-260c91f6f89e" providerId="ADAL" clId="{CE4180FA-1826-4044-A6E5-604700629699}" dt="2023-12-12T14:46:34.792" v="505" actId="27918"/>
        <pc:sldMkLst>
          <pc:docMk/>
          <pc:sldMk cId="766518829" sldId="268"/>
        </pc:sldMkLst>
      </pc:sldChg>
      <pc:sldChg chg="modSp mod modNotesTx">
        <pc:chgData name="Dubay, Curtis" userId="9101542b-9a8b-453b-962c-260c91f6f89e" providerId="ADAL" clId="{CE4180FA-1826-4044-A6E5-604700629699}" dt="2023-12-12T15:38:56.317" v="1104" actId="20577"/>
        <pc:sldMkLst>
          <pc:docMk/>
          <pc:sldMk cId="1261284784" sldId="272"/>
        </pc:sldMkLst>
        <pc:spChg chg="mod">
          <ac:chgData name="Dubay, Curtis" userId="9101542b-9a8b-453b-962c-260c91f6f89e" providerId="ADAL" clId="{CE4180FA-1826-4044-A6E5-604700629699}" dt="2023-12-12T15:38:56.317" v="1104" actId="20577"/>
          <ac:spMkLst>
            <pc:docMk/>
            <pc:sldMk cId="1261284784" sldId="272"/>
            <ac:spMk id="3" creationId="{488719C1-F767-99B7-EDFE-CD84600D6935}"/>
          </ac:spMkLst>
        </pc:spChg>
      </pc:sldChg>
      <pc:sldChg chg="modSp mod modNotesTx">
        <pc:chgData name="Dubay, Curtis" userId="9101542b-9a8b-453b-962c-260c91f6f89e" providerId="ADAL" clId="{CE4180FA-1826-4044-A6E5-604700629699}" dt="2023-12-12T15:39:28.204" v="1116" actId="20577"/>
        <pc:sldMkLst>
          <pc:docMk/>
          <pc:sldMk cId="3910646330" sldId="273"/>
        </pc:sldMkLst>
        <pc:spChg chg="mod">
          <ac:chgData name="Dubay, Curtis" userId="9101542b-9a8b-453b-962c-260c91f6f89e" providerId="ADAL" clId="{CE4180FA-1826-4044-A6E5-604700629699}" dt="2023-12-12T15:39:28.204" v="1116" actId="20577"/>
          <ac:spMkLst>
            <pc:docMk/>
            <pc:sldMk cId="3910646330" sldId="273"/>
            <ac:spMk id="3" creationId="{488719C1-F767-99B7-EDFE-CD84600D6935}"/>
          </ac:spMkLst>
        </pc:spChg>
      </pc:sldChg>
      <pc:sldChg chg="modSp mod modNotesTx">
        <pc:chgData name="Dubay, Curtis" userId="9101542b-9a8b-453b-962c-260c91f6f89e" providerId="ADAL" clId="{CE4180FA-1826-4044-A6E5-604700629699}" dt="2023-12-08T14:12:14.670" v="114" actId="20577"/>
        <pc:sldMkLst>
          <pc:docMk/>
          <pc:sldMk cId="2398574218" sldId="274"/>
        </pc:sldMkLst>
        <pc:spChg chg="mod">
          <ac:chgData name="Dubay, Curtis" userId="9101542b-9a8b-453b-962c-260c91f6f89e" providerId="ADAL" clId="{CE4180FA-1826-4044-A6E5-604700629699}" dt="2023-12-05T16:20:38.953" v="103" actId="20577"/>
          <ac:spMkLst>
            <pc:docMk/>
            <pc:sldMk cId="2398574218" sldId="274"/>
            <ac:spMk id="3" creationId="{488719C1-F767-99B7-EDFE-CD84600D6935}"/>
          </ac:spMkLst>
        </pc:spChg>
      </pc:sldChg>
      <pc:sldChg chg="modSp mod modNotesTx">
        <pc:chgData name="Dubay, Curtis" userId="9101542b-9a8b-453b-962c-260c91f6f89e" providerId="ADAL" clId="{CE4180FA-1826-4044-A6E5-604700629699}" dt="2023-12-14T16:35:21.103" v="1198"/>
        <pc:sldMkLst>
          <pc:docMk/>
          <pc:sldMk cId="3832440727" sldId="281"/>
        </pc:sldMkLst>
        <pc:spChg chg="mod">
          <ac:chgData name="Dubay, Curtis" userId="9101542b-9a8b-453b-962c-260c91f6f89e" providerId="ADAL" clId="{CE4180FA-1826-4044-A6E5-604700629699}" dt="2023-12-14T15:35:45.554" v="1147" actId="20577"/>
          <ac:spMkLst>
            <pc:docMk/>
            <pc:sldMk cId="3832440727" sldId="281"/>
            <ac:spMk id="3" creationId="{488719C1-F767-99B7-EDFE-CD84600D6935}"/>
          </ac:spMkLst>
        </pc:spChg>
      </pc:sldChg>
      <pc:sldChg chg="modSp mod modNotesTx">
        <pc:chgData name="Dubay, Curtis" userId="9101542b-9a8b-453b-962c-260c91f6f89e" providerId="ADAL" clId="{CE4180FA-1826-4044-A6E5-604700629699}" dt="2023-12-12T15:33:37.562" v="1012" actId="20577"/>
        <pc:sldMkLst>
          <pc:docMk/>
          <pc:sldMk cId="530873790" sldId="284"/>
        </pc:sldMkLst>
        <pc:spChg chg="mod">
          <ac:chgData name="Dubay, Curtis" userId="9101542b-9a8b-453b-962c-260c91f6f89e" providerId="ADAL" clId="{CE4180FA-1826-4044-A6E5-604700629699}" dt="2023-12-12T14:51:45.069" v="566" actId="20577"/>
          <ac:spMkLst>
            <pc:docMk/>
            <pc:sldMk cId="530873790" sldId="284"/>
            <ac:spMk id="3" creationId="{488719C1-F767-99B7-EDFE-CD84600D6935}"/>
          </ac:spMkLst>
        </pc:spChg>
      </pc:sldChg>
      <pc:sldChg chg="modSp mod modNotesTx">
        <pc:chgData name="Dubay, Curtis" userId="9101542b-9a8b-453b-962c-260c91f6f89e" providerId="ADAL" clId="{CE4180FA-1826-4044-A6E5-604700629699}" dt="2023-12-05T16:06:42.484" v="95" actId="20577"/>
        <pc:sldMkLst>
          <pc:docMk/>
          <pc:sldMk cId="731054146" sldId="286"/>
        </pc:sldMkLst>
        <pc:spChg chg="mod">
          <ac:chgData name="Dubay, Curtis" userId="9101542b-9a8b-453b-962c-260c91f6f89e" providerId="ADAL" clId="{CE4180FA-1826-4044-A6E5-604700629699}" dt="2023-12-05T15:49:08.632" v="14" actId="20577"/>
          <ac:spMkLst>
            <pc:docMk/>
            <pc:sldMk cId="731054146" sldId="286"/>
            <ac:spMk id="3" creationId="{488719C1-F767-99B7-EDFE-CD84600D6935}"/>
          </ac:spMkLst>
        </pc:spChg>
      </pc:sldChg>
      <pc:sldChg chg="modSp mod modNotesTx">
        <pc:chgData name="Dubay, Curtis" userId="9101542b-9a8b-453b-962c-260c91f6f89e" providerId="ADAL" clId="{CE4180FA-1826-4044-A6E5-604700629699}" dt="2023-12-08T14:22:43.431" v="138" actId="20577"/>
        <pc:sldMkLst>
          <pc:docMk/>
          <pc:sldMk cId="1503421960" sldId="292"/>
        </pc:sldMkLst>
        <pc:spChg chg="mod">
          <ac:chgData name="Dubay, Curtis" userId="9101542b-9a8b-453b-962c-260c91f6f89e" providerId="ADAL" clId="{CE4180FA-1826-4044-A6E5-604700629699}" dt="2023-12-08T14:19:11.225" v="116" actId="20577"/>
          <ac:spMkLst>
            <pc:docMk/>
            <pc:sldMk cId="1503421960" sldId="292"/>
            <ac:spMk id="3" creationId="{488719C1-F767-99B7-EDFE-CD84600D6935}"/>
          </ac:spMkLst>
        </pc:spChg>
      </pc:sldChg>
      <pc:sldChg chg="mod">
        <pc:chgData name="Dubay, Curtis" userId="9101542b-9a8b-453b-962c-260c91f6f89e" providerId="ADAL" clId="{CE4180FA-1826-4044-A6E5-604700629699}" dt="2023-12-11T15:19:52.270" v="470" actId="27918"/>
        <pc:sldMkLst>
          <pc:docMk/>
          <pc:sldMk cId="1250381610" sldId="318"/>
        </pc:sldMkLst>
      </pc:sldChg>
      <pc:sldChg chg="modSp">
        <pc:chgData name="Dubay, Curtis" userId="9101542b-9a8b-453b-962c-260c91f6f89e" providerId="ADAL" clId="{CE4180FA-1826-4044-A6E5-604700629699}" dt="2023-12-11T15:17:24.062" v="456"/>
        <pc:sldMkLst>
          <pc:docMk/>
          <pc:sldMk cId="2702288581" sldId="347"/>
        </pc:sldMkLst>
        <pc:graphicFrameChg chg="mod">
          <ac:chgData name="Dubay, Curtis" userId="9101542b-9a8b-453b-962c-260c91f6f89e" providerId="ADAL" clId="{CE4180FA-1826-4044-A6E5-604700629699}" dt="2023-12-11T15:17:24.062" v="456"/>
          <ac:graphicFrameMkLst>
            <pc:docMk/>
            <pc:sldMk cId="2702288581" sldId="347"/>
            <ac:graphicFrameMk id="5" creationId="{CCFDF68E-838B-6578-AFC9-37752759BF89}"/>
          </ac:graphicFrameMkLst>
        </pc:graphicFrameChg>
      </pc:sldChg>
      <pc:sldChg chg="del">
        <pc:chgData name="Dubay, Curtis" userId="9101542b-9a8b-453b-962c-260c91f6f89e" providerId="ADAL" clId="{CE4180FA-1826-4044-A6E5-604700629699}" dt="2023-12-08T15:28:23.969" v="274" actId="47"/>
        <pc:sldMkLst>
          <pc:docMk/>
          <pc:sldMk cId="3314439149" sldId="349"/>
        </pc:sldMkLst>
      </pc:sldChg>
      <pc:sldChg chg="modSp del mod modNotesTx">
        <pc:chgData name="Dubay, Curtis" userId="9101542b-9a8b-453b-962c-260c91f6f89e" providerId="ADAL" clId="{CE4180FA-1826-4044-A6E5-604700629699}" dt="2023-12-08T15:27:47.145" v="273" actId="47"/>
        <pc:sldMkLst>
          <pc:docMk/>
          <pc:sldMk cId="215305728" sldId="350"/>
        </pc:sldMkLst>
        <pc:spChg chg="mod">
          <ac:chgData name="Dubay, Curtis" userId="9101542b-9a8b-453b-962c-260c91f6f89e" providerId="ADAL" clId="{CE4180FA-1826-4044-A6E5-604700629699}" dt="2023-12-08T15:23:41.545" v="159" actId="20577"/>
          <ac:spMkLst>
            <pc:docMk/>
            <pc:sldMk cId="215305728" sldId="350"/>
            <ac:spMk id="3" creationId="{488719C1-F767-99B7-EDFE-CD84600D6935}"/>
          </ac:spMkLst>
        </pc:spChg>
      </pc:sldChg>
      <pc:sldChg chg="del mod">
        <pc:chgData name="Dubay, Curtis" userId="9101542b-9a8b-453b-962c-260c91f6f89e" providerId="ADAL" clId="{CE4180FA-1826-4044-A6E5-604700629699}" dt="2023-12-15T17:33:08.480" v="1202" actId="2696"/>
        <pc:sldMkLst>
          <pc:docMk/>
          <pc:sldMk cId="987878209" sldId="351"/>
        </pc:sldMkLst>
      </pc:sldChg>
      <pc:sldChg chg="modSp mod">
        <pc:chgData name="Dubay, Curtis" userId="9101542b-9a8b-453b-962c-260c91f6f89e" providerId="ADAL" clId="{CE4180FA-1826-4044-A6E5-604700629699}" dt="2023-12-11T15:16:50.758" v="455" actId="207"/>
        <pc:sldMkLst>
          <pc:docMk/>
          <pc:sldMk cId="4065035560" sldId="352"/>
        </pc:sldMkLst>
        <pc:graphicFrameChg chg="mod">
          <ac:chgData name="Dubay, Curtis" userId="9101542b-9a8b-453b-962c-260c91f6f89e" providerId="ADAL" clId="{CE4180FA-1826-4044-A6E5-604700629699}" dt="2023-12-11T15:16:50.758" v="455" actId="207"/>
          <ac:graphicFrameMkLst>
            <pc:docMk/>
            <pc:sldMk cId="4065035560" sldId="352"/>
            <ac:graphicFrameMk id="4" creationId="{EDC5E5D0-8B0F-5E97-4408-89574DEB865E}"/>
          </ac:graphicFrameMkLst>
        </pc:graphicFrameChg>
      </pc:sldChg>
      <pc:sldChg chg="add">
        <pc:chgData name="Dubay, Curtis" userId="9101542b-9a8b-453b-962c-260c91f6f89e" providerId="ADAL" clId="{CE4180FA-1826-4044-A6E5-604700629699}" dt="2023-12-08T15:27:45.072" v="272"/>
        <pc:sldMkLst>
          <pc:docMk/>
          <pc:sldMk cId="2874830880" sldId="353"/>
        </pc:sldMkLst>
      </pc:sldChg>
    </pc:docChg>
  </pc:docChgLst>
  <pc:docChgLst>
    <pc:chgData name="Dubay, Curtis" userId="9101542b-9a8b-453b-962c-260c91f6f89e" providerId="ADAL" clId="{5294E645-40D0-477B-96EE-6DCACA97A9CE}"/>
    <pc:docChg chg="custSel modSld">
      <pc:chgData name="Dubay, Curtis" userId="9101542b-9a8b-453b-962c-260c91f6f89e" providerId="ADAL" clId="{5294E645-40D0-477B-96EE-6DCACA97A9CE}" dt="2023-11-10T15:44:14.664" v="36" actId="20577"/>
      <pc:docMkLst>
        <pc:docMk/>
      </pc:docMkLst>
      <pc:sldChg chg="modSp mod modNotesTx">
        <pc:chgData name="Dubay, Curtis" userId="9101542b-9a8b-453b-962c-260c91f6f89e" providerId="ADAL" clId="{5294E645-40D0-477B-96EE-6DCACA97A9CE}" dt="2023-11-10T15:44:14.664" v="36" actId="20577"/>
        <pc:sldMkLst>
          <pc:docMk/>
          <pc:sldMk cId="2756665730" sldId="264"/>
        </pc:sldMkLst>
        <pc:spChg chg="mod">
          <ac:chgData name="Dubay, Curtis" userId="9101542b-9a8b-453b-962c-260c91f6f89e" providerId="ADAL" clId="{5294E645-40D0-477B-96EE-6DCACA97A9CE}" dt="2023-11-10T15:44:14.664" v="36" actId="20577"/>
          <ac:spMkLst>
            <pc:docMk/>
            <pc:sldMk cId="2756665730" sldId="264"/>
            <ac:spMk id="3" creationId="{488719C1-F767-99B7-EDFE-CD84600D6935}"/>
          </ac:spMkLst>
        </pc:spChg>
      </pc:sldChg>
      <pc:sldChg chg="mod">
        <pc:chgData name="Dubay, Curtis" userId="9101542b-9a8b-453b-962c-260c91f6f89e" providerId="ADAL" clId="{5294E645-40D0-477B-96EE-6DCACA97A9CE}" dt="2023-11-10T15:28:02.199" v="2" actId="27918"/>
        <pc:sldMkLst>
          <pc:docMk/>
          <pc:sldMk cId="987878209" sldId="351"/>
        </pc:sldMkLst>
      </pc:sldChg>
    </pc:docChg>
  </pc:docChgLst>
  <pc:docChgLst>
    <pc:chgData name="Dubay, Curtis" userId="9101542b-9a8b-453b-962c-260c91f6f89e" providerId="ADAL" clId="{79EC96BE-1804-48C9-B3AC-3A031C1382A6}"/>
    <pc:docChg chg="modSld">
      <pc:chgData name="Dubay, Curtis" userId="9101542b-9a8b-453b-962c-260c91f6f89e" providerId="ADAL" clId="{79EC96BE-1804-48C9-B3AC-3A031C1382A6}" dt="2023-07-14T14:26:24.313" v="62" actId="20577"/>
      <pc:docMkLst>
        <pc:docMk/>
      </pc:docMkLst>
      <pc:sldChg chg="modSp mod modNotesTx">
        <pc:chgData name="Dubay, Curtis" userId="9101542b-9a8b-453b-962c-260c91f6f89e" providerId="ADAL" clId="{79EC96BE-1804-48C9-B3AC-3A031C1382A6}" dt="2023-07-14T14:26:24.313" v="62" actId="20577"/>
        <pc:sldMkLst>
          <pc:docMk/>
          <pc:sldMk cId="2756665730" sldId="264"/>
        </pc:sldMkLst>
        <pc:spChg chg="mod">
          <ac:chgData name="Dubay, Curtis" userId="9101542b-9a8b-453b-962c-260c91f6f89e" providerId="ADAL" clId="{79EC96BE-1804-48C9-B3AC-3A031C1382A6}" dt="2023-07-14T14:06:19.739" v="15" actId="20577"/>
          <ac:spMkLst>
            <pc:docMk/>
            <pc:sldMk cId="2756665730" sldId="264"/>
            <ac:spMk id="3" creationId="{488719C1-F767-99B7-EDFE-CD84600D6935}"/>
          </ac:spMkLst>
        </pc:spChg>
      </pc:sldChg>
      <pc:sldChg chg="mod">
        <pc:chgData name="Dubay, Curtis" userId="9101542b-9a8b-453b-962c-260c91f6f89e" providerId="ADAL" clId="{79EC96BE-1804-48C9-B3AC-3A031C1382A6}" dt="2023-07-14T13:00:12.253" v="2" actId="27918"/>
        <pc:sldMkLst>
          <pc:docMk/>
          <pc:sldMk cId="1472474139" sldId="270"/>
        </pc:sldMkLst>
      </pc:sldChg>
    </pc:docChg>
  </pc:docChgLst>
  <pc:docChgLst>
    <pc:chgData name="Dubay, Curtis" userId="9101542b-9a8b-453b-962c-260c91f6f89e" providerId="ADAL" clId="{C3A149F5-D8EA-47B6-839A-86931E719B82}"/>
    <pc:docChg chg="undo custSel addSld delSld modSld sldOrd modNotesMaster">
      <pc:chgData name="Dubay, Curtis" userId="9101542b-9a8b-453b-962c-260c91f6f89e" providerId="ADAL" clId="{C3A149F5-D8EA-47B6-839A-86931E719B82}" dt="2022-11-03T16:18:47.867" v="3569" actId="20577"/>
      <pc:docMkLst>
        <pc:docMk/>
      </pc:docMkLst>
      <pc:sldChg chg="delSp modSp mod modNotesTx">
        <pc:chgData name="Dubay, Curtis" userId="9101542b-9a8b-453b-962c-260c91f6f89e" providerId="ADAL" clId="{C3A149F5-D8EA-47B6-839A-86931E719B82}" dt="2022-11-01T17:11:44.205" v="3442" actId="20577"/>
        <pc:sldMkLst>
          <pc:docMk/>
          <pc:sldMk cId="453305913" sldId="261"/>
        </pc:sldMkLst>
        <pc:spChg chg="del mod">
          <ac:chgData name="Dubay, Curtis" userId="9101542b-9a8b-453b-962c-260c91f6f89e" providerId="ADAL" clId="{C3A149F5-D8EA-47B6-839A-86931E719B82}" dt="2022-09-16T14:59:30.031" v="1" actId="478"/>
          <ac:spMkLst>
            <pc:docMk/>
            <pc:sldMk cId="453305913" sldId="261"/>
            <ac:spMk id="2" creationId="{7708C0B0-C27E-9B5F-5809-D256FC04E4B3}"/>
          </ac:spMkLst>
        </pc:spChg>
        <pc:spChg chg="mod">
          <ac:chgData name="Dubay, Curtis" userId="9101542b-9a8b-453b-962c-260c91f6f89e" providerId="ADAL" clId="{C3A149F5-D8EA-47B6-839A-86931E719B82}" dt="2022-10-12T14:29:56.739" v="1469" actId="20577"/>
          <ac:spMkLst>
            <pc:docMk/>
            <pc:sldMk cId="453305913" sldId="261"/>
            <ac:spMk id="3" creationId="{7BFF1D65-2FF8-0BAA-9D0A-B018D0099C60}"/>
          </ac:spMkLst>
        </pc:spChg>
      </pc:sldChg>
      <pc:sldChg chg="modSp mod">
        <pc:chgData name="Dubay, Curtis" userId="9101542b-9a8b-453b-962c-260c91f6f89e" providerId="ADAL" clId="{C3A149F5-D8EA-47B6-839A-86931E719B82}" dt="2022-09-19T17:09:27.116" v="52" actId="14100"/>
        <pc:sldMkLst>
          <pc:docMk/>
          <pc:sldMk cId="4256630055" sldId="262"/>
        </pc:sldMkLst>
        <pc:spChg chg="mod">
          <ac:chgData name="Dubay, Curtis" userId="9101542b-9a8b-453b-962c-260c91f6f89e" providerId="ADAL" clId="{C3A149F5-D8EA-47B6-839A-86931E719B82}" dt="2022-09-19T17:09:27.116" v="52" actId="14100"/>
          <ac:spMkLst>
            <pc:docMk/>
            <pc:sldMk cId="4256630055" sldId="262"/>
            <ac:spMk id="2" creationId="{1BDEDE16-A0CE-C944-DFBE-21001178155F}"/>
          </ac:spMkLst>
        </pc:spChg>
      </pc:sldChg>
      <pc:sldChg chg="modSp mod modNotesTx">
        <pc:chgData name="Dubay, Curtis" userId="9101542b-9a8b-453b-962c-260c91f6f89e" providerId="ADAL" clId="{C3A149F5-D8EA-47B6-839A-86931E719B82}" dt="2022-11-01T17:12:07.908" v="3445" actId="114"/>
        <pc:sldMkLst>
          <pc:docMk/>
          <pc:sldMk cId="2829764926" sldId="263"/>
        </pc:sldMkLst>
        <pc:spChg chg="mod">
          <ac:chgData name="Dubay, Curtis" userId="9101542b-9a8b-453b-962c-260c91f6f89e" providerId="ADAL" clId="{C3A149F5-D8EA-47B6-839A-86931E719B82}" dt="2022-10-27T13:24:05.046" v="2796" actId="20577"/>
          <ac:spMkLst>
            <pc:docMk/>
            <pc:sldMk cId="2829764926" sldId="263"/>
            <ac:spMk id="3" creationId="{488719C1-F767-99B7-EDFE-CD84600D6935}"/>
          </ac:spMkLst>
        </pc:spChg>
        <pc:graphicFrameChg chg="mod">
          <ac:chgData name="Dubay, Curtis" userId="9101542b-9a8b-453b-962c-260c91f6f89e" providerId="ADAL" clId="{C3A149F5-D8EA-47B6-839A-86931E719B82}" dt="2022-11-01T17:12:07.908" v="3445" actId="114"/>
          <ac:graphicFrameMkLst>
            <pc:docMk/>
            <pc:sldMk cId="2829764926" sldId="263"/>
            <ac:graphicFrameMk id="4" creationId="{EDC5E5D0-8B0F-5E97-4408-89574DEB865E}"/>
          </ac:graphicFrameMkLst>
        </pc:graphicFrameChg>
      </pc:sldChg>
      <pc:sldChg chg="modSp mod modNotesTx">
        <pc:chgData name="Dubay, Curtis" userId="9101542b-9a8b-453b-962c-260c91f6f89e" providerId="ADAL" clId="{C3A149F5-D8EA-47B6-839A-86931E719B82}" dt="2022-11-01T17:12:30" v="3446" actId="313"/>
        <pc:sldMkLst>
          <pc:docMk/>
          <pc:sldMk cId="2756665730" sldId="264"/>
        </pc:sldMkLst>
        <pc:spChg chg="mod">
          <ac:chgData name="Dubay, Curtis" userId="9101542b-9a8b-453b-962c-260c91f6f89e" providerId="ADAL" clId="{C3A149F5-D8EA-47B6-839A-86931E719B82}" dt="2022-10-14T15:14:32.400" v="2011" actId="20577"/>
          <ac:spMkLst>
            <pc:docMk/>
            <pc:sldMk cId="2756665730" sldId="264"/>
            <ac:spMk id="3" creationId="{488719C1-F767-99B7-EDFE-CD84600D6935}"/>
          </ac:spMkLst>
        </pc:spChg>
        <pc:graphicFrameChg chg="mod">
          <ac:chgData name="Dubay, Curtis" userId="9101542b-9a8b-453b-962c-260c91f6f89e" providerId="ADAL" clId="{C3A149F5-D8EA-47B6-839A-86931E719B82}" dt="2022-10-26T14:44:48.145" v="2788" actId="255"/>
          <ac:graphicFrameMkLst>
            <pc:docMk/>
            <pc:sldMk cId="2756665730" sldId="264"/>
            <ac:graphicFrameMk id="4" creationId="{36475A91-F723-1685-6E33-0C2F0CF96188}"/>
          </ac:graphicFrameMkLst>
        </pc:graphicFrameChg>
      </pc:sldChg>
      <pc:sldChg chg="addSp delSp modSp mod modNotesTx">
        <pc:chgData name="Dubay, Curtis" userId="9101542b-9a8b-453b-962c-260c91f6f89e" providerId="ADAL" clId="{C3A149F5-D8EA-47B6-839A-86931E719B82}" dt="2022-11-01T17:19:14.289" v="3475"/>
        <pc:sldMkLst>
          <pc:docMk/>
          <pc:sldMk cId="1204943659" sldId="265"/>
        </pc:sldMkLst>
        <pc:spChg chg="mod">
          <ac:chgData name="Dubay, Curtis" userId="9101542b-9a8b-453b-962c-260c91f6f89e" providerId="ADAL" clId="{C3A149F5-D8EA-47B6-839A-86931E719B82}" dt="2022-11-01T17:18:19.734" v="3467" actId="20577"/>
          <ac:spMkLst>
            <pc:docMk/>
            <pc:sldMk cId="1204943659" sldId="265"/>
            <ac:spMk id="3" creationId="{488719C1-F767-99B7-EDFE-CD84600D6935}"/>
          </ac:spMkLst>
        </pc:spChg>
        <pc:graphicFrameChg chg="del mod">
          <ac:chgData name="Dubay, Curtis" userId="9101542b-9a8b-453b-962c-260c91f6f89e" providerId="ADAL" clId="{C3A149F5-D8EA-47B6-839A-86931E719B82}" dt="2022-11-01T17:17:52.461" v="3457" actId="478"/>
          <ac:graphicFrameMkLst>
            <pc:docMk/>
            <pc:sldMk cId="1204943659" sldId="265"/>
            <ac:graphicFrameMk id="4" creationId="{C4D319A6-0E02-E534-16F3-87D8C4C2338A}"/>
          </ac:graphicFrameMkLst>
        </pc:graphicFrameChg>
        <pc:graphicFrameChg chg="add mod">
          <ac:chgData name="Dubay, Curtis" userId="9101542b-9a8b-453b-962c-260c91f6f89e" providerId="ADAL" clId="{C3A149F5-D8EA-47B6-839A-86931E719B82}" dt="2022-11-01T17:19:14.289" v="3475"/>
          <ac:graphicFrameMkLst>
            <pc:docMk/>
            <pc:sldMk cId="1204943659" sldId="265"/>
            <ac:graphicFrameMk id="5" creationId="{C4D319A6-0E02-E534-16F3-87D8C4C2338A}"/>
          </ac:graphicFrameMkLst>
        </pc:graphicFrameChg>
      </pc:sldChg>
      <pc:sldChg chg="modSp mod modNotesTx">
        <pc:chgData name="Dubay, Curtis" userId="9101542b-9a8b-453b-962c-260c91f6f89e" providerId="ADAL" clId="{C3A149F5-D8EA-47B6-839A-86931E719B82}" dt="2022-10-17T16:04:10.815" v="2519" actId="255"/>
        <pc:sldMkLst>
          <pc:docMk/>
          <pc:sldMk cId="2812028883" sldId="267"/>
        </pc:sldMkLst>
        <pc:spChg chg="mod">
          <ac:chgData name="Dubay, Curtis" userId="9101542b-9a8b-453b-962c-260c91f6f89e" providerId="ADAL" clId="{C3A149F5-D8EA-47B6-839A-86931E719B82}" dt="2022-10-13T13:24:57.760" v="1827" actId="20577"/>
          <ac:spMkLst>
            <pc:docMk/>
            <pc:sldMk cId="2812028883" sldId="267"/>
            <ac:spMk id="3" creationId="{488719C1-F767-99B7-EDFE-CD84600D6935}"/>
          </ac:spMkLst>
        </pc:spChg>
        <pc:graphicFrameChg chg="mod">
          <ac:chgData name="Dubay, Curtis" userId="9101542b-9a8b-453b-962c-260c91f6f89e" providerId="ADAL" clId="{C3A149F5-D8EA-47B6-839A-86931E719B82}" dt="2022-10-17T16:04:10.815" v="2519" actId="255"/>
          <ac:graphicFrameMkLst>
            <pc:docMk/>
            <pc:sldMk cId="2812028883" sldId="267"/>
            <ac:graphicFrameMk id="4" creationId="{D1558557-268C-5806-76E0-C6B2E2F35991}"/>
          </ac:graphicFrameMkLst>
        </pc:graphicFrameChg>
      </pc:sldChg>
      <pc:sldChg chg="modSp mod ord modNotesTx">
        <pc:chgData name="Dubay, Curtis" userId="9101542b-9a8b-453b-962c-260c91f6f89e" providerId="ADAL" clId="{C3A149F5-D8EA-47B6-839A-86931E719B82}" dt="2022-10-17T16:05:57.018" v="2535"/>
        <pc:sldMkLst>
          <pc:docMk/>
          <pc:sldMk cId="766518829" sldId="268"/>
        </pc:sldMkLst>
        <pc:graphicFrameChg chg="mod">
          <ac:chgData name="Dubay, Curtis" userId="9101542b-9a8b-453b-962c-260c91f6f89e" providerId="ADAL" clId="{C3A149F5-D8EA-47B6-839A-86931E719B82}" dt="2022-10-17T16:05:57.018" v="2535"/>
          <ac:graphicFrameMkLst>
            <pc:docMk/>
            <pc:sldMk cId="766518829" sldId="268"/>
            <ac:graphicFrameMk id="4" creationId="{E21AF4B6-B802-3A5F-DAED-B741A5939749}"/>
          </ac:graphicFrameMkLst>
        </pc:graphicFrameChg>
      </pc:sldChg>
      <pc:sldChg chg="modSp mod">
        <pc:chgData name="Dubay, Curtis" userId="9101542b-9a8b-453b-962c-260c91f6f89e" providerId="ADAL" clId="{C3A149F5-D8EA-47B6-839A-86931E719B82}" dt="2022-11-01T17:57:16.417" v="3527" actId="692"/>
        <pc:sldMkLst>
          <pc:docMk/>
          <pc:sldMk cId="3488756398" sldId="269"/>
        </pc:sldMkLst>
        <pc:spChg chg="mod">
          <ac:chgData name="Dubay, Curtis" userId="9101542b-9a8b-453b-962c-260c91f6f89e" providerId="ADAL" clId="{C3A149F5-D8EA-47B6-839A-86931E719B82}" dt="2022-10-12T14:34:05.786" v="1808" actId="20577"/>
          <ac:spMkLst>
            <pc:docMk/>
            <pc:sldMk cId="3488756398" sldId="269"/>
            <ac:spMk id="3" creationId="{488719C1-F767-99B7-EDFE-CD84600D6935}"/>
          </ac:spMkLst>
        </pc:spChg>
        <pc:graphicFrameChg chg="mod">
          <ac:chgData name="Dubay, Curtis" userId="9101542b-9a8b-453b-962c-260c91f6f89e" providerId="ADAL" clId="{C3A149F5-D8EA-47B6-839A-86931E719B82}" dt="2022-11-01T17:57:16.417" v="3527" actId="692"/>
          <ac:graphicFrameMkLst>
            <pc:docMk/>
            <pc:sldMk cId="3488756398" sldId="269"/>
            <ac:graphicFrameMk id="4" creationId="{CD3C6245-9480-B98C-2691-A8BBF4C5AC69}"/>
          </ac:graphicFrameMkLst>
        </pc:graphicFrameChg>
      </pc:sldChg>
      <pc:sldChg chg="modSp mod ord modNotesTx">
        <pc:chgData name="Dubay, Curtis" userId="9101542b-9a8b-453b-962c-260c91f6f89e" providerId="ADAL" clId="{C3A149F5-D8EA-47B6-839A-86931E719B82}" dt="2022-10-28T13:58:22.174" v="2824" actId="27918"/>
        <pc:sldMkLst>
          <pc:docMk/>
          <pc:sldMk cId="1472474139" sldId="270"/>
        </pc:sldMkLst>
        <pc:graphicFrameChg chg="mod">
          <ac:chgData name="Dubay, Curtis" userId="9101542b-9a8b-453b-962c-260c91f6f89e" providerId="ADAL" clId="{C3A149F5-D8EA-47B6-839A-86931E719B82}" dt="2022-10-12T14:14:22.713" v="1434"/>
          <ac:graphicFrameMkLst>
            <pc:docMk/>
            <pc:sldMk cId="1472474139" sldId="270"/>
            <ac:graphicFrameMk id="5" creationId="{AF876EA4-02BA-DDCC-A74E-BA7393CDA806}"/>
          </ac:graphicFrameMkLst>
        </pc:graphicFrameChg>
      </pc:sldChg>
      <pc:sldChg chg="modSp mod modNotesTx">
        <pc:chgData name="Dubay, Curtis" userId="9101542b-9a8b-453b-962c-260c91f6f89e" providerId="ADAL" clId="{C3A149F5-D8EA-47B6-839A-86931E719B82}" dt="2022-11-01T17:40:34.707" v="3494" actId="20577"/>
        <pc:sldMkLst>
          <pc:docMk/>
          <pc:sldMk cId="1261284784" sldId="272"/>
        </pc:sldMkLst>
        <pc:spChg chg="mod">
          <ac:chgData name="Dubay, Curtis" userId="9101542b-9a8b-453b-962c-260c91f6f89e" providerId="ADAL" clId="{C3A149F5-D8EA-47B6-839A-86931E719B82}" dt="2022-11-01T17:39:23.573" v="3481" actId="20577"/>
          <ac:spMkLst>
            <pc:docMk/>
            <pc:sldMk cId="1261284784" sldId="272"/>
            <ac:spMk id="3" creationId="{488719C1-F767-99B7-EDFE-CD84600D6935}"/>
          </ac:spMkLst>
        </pc:spChg>
        <pc:graphicFrameChg chg="mod">
          <ac:chgData name="Dubay, Curtis" userId="9101542b-9a8b-453b-962c-260c91f6f89e" providerId="ADAL" clId="{C3A149F5-D8EA-47B6-839A-86931E719B82}" dt="2022-10-17T16:05:42.364" v="2533" actId="115"/>
          <ac:graphicFrameMkLst>
            <pc:docMk/>
            <pc:sldMk cId="1261284784" sldId="272"/>
            <ac:graphicFrameMk id="4" creationId="{8806FEAD-070F-E030-A83A-D85190006A1D}"/>
          </ac:graphicFrameMkLst>
        </pc:graphicFrameChg>
      </pc:sldChg>
      <pc:sldChg chg="modSp mod modNotesTx">
        <pc:chgData name="Dubay, Curtis" userId="9101542b-9a8b-453b-962c-260c91f6f89e" providerId="ADAL" clId="{C3A149F5-D8EA-47B6-839A-86931E719B82}" dt="2022-11-01T17:44:27.301" v="3503" actId="20577"/>
        <pc:sldMkLst>
          <pc:docMk/>
          <pc:sldMk cId="3910646330" sldId="273"/>
        </pc:sldMkLst>
        <pc:graphicFrameChg chg="mod">
          <ac:chgData name="Dubay, Curtis" userId="9101542b-9a8b-453b-962c-260c91f6f89e" providerId="ADAL" clId="{C3A149F5-D8EA-47B6-839A-86931E719B82}" dt="2022-10-17T16:05:37.605" v="2532" actId="115"/>
          <ac:graphicFrameMkLst>
            <pc:docMk/>
            <pc:sldMk cId="3910646330" sldId="273"/>
            <ac:graphicFrameMk id="4" creationId="{AC05E779-971D-A2EA-28E9-FFA903359E44}"/>
          </ac:graphicFrameMkLst>
        </pc:graphicFrameChg>
      </pc:sldChg>
      <pc:sldChg chg="modSp mod modNotesTx">
        <pc:chgData name="Dubay, Curtis" userId="9101542b-9a8b-453b-962c-260c91f6f89e" providerId="ADAL" clId="{C3A149F5-D8EA-47B6-839A-86931E719B82}" dt="2022-11-01T14:55:00.487" v="3124" actId="20577"/>
        <pc:sldMkLst>
          <pc:docMk/>
          <pc:sldMk cId="2398574218" sldId="274"/>
        </pc:sldMkLst>
        <pc:spChg chg="mod">
          <ac:chgData name="Dubay, Curtis" userId="9101542b-9a8b-453b-962c-260c91f6f89e" providerId="ADAL" clId="{C3A149F5-D8EA-47B6-839A-86931E719B82}" dt="2022-11-01T14:36:37.651" v="3086" actId="20577"/>
          <ac:spMkLst>
            <pc:docMk/>
            <pc:sldMk cId="2398574218" sldId="274"/>
            <ac:spMk id="3" creationId="{488719C1-F767-99B7-EDFE-CD84600D6935}"/>
          </ac:spMkLst>
        </pc:spChg>
        <pc:graphicFrameChg chg="mod">
          <ac:chgData name="Dubay, Curtis" userId="9101542b-9a8b-453b-962c-260c91f6f89e" providerId="ADAL" clId="{C3A149F5-D8EA-47B6-839A-86931E719B82}" dt="2022-11-01T14:37:28.128" v="3097"/>
          <ac:graphicFrameMkLst>
            <pc:docMk/>
            <pc:sldMk cId="2398574218" sldId="274"/>
            <ac:graphicFrameMk id="4" creationId="{DF207F99-91A3-03A0-832B-70920D540DDB}"/>
          </ac:graphicFrameMkLst>
        </pc:graphicFrameChg>
      </pc:sldChg>
      <pc:sldChg chg="modSp mod modNotesTx">
        <pc:chgData name="Dubay, Curtis" userId="9101542b-9a8b-453b-962c-260c91f6f89e" providerId="ADAL" clId="{C3A149F5-D8EA-47B6-839A-86931E719B82}" dt="2022-10-17T16:05:34.832" v="2531" actId="115"/>
        <pc:sldMkLst>
          <pc:docMk/>
          <pc:sldMk cId="3242939371" sldId="276"/>
        </pc:sldMkLst>
        <pc:spChg chg="mod">
          <ac:chgData name="Dubay, Curtis" userId="9101542b-9a8b-453b-962c-260c91f6f89e" providerId="ADAL" clId="{C3A149F5-D8EA-47B6-839A-86931E719B82}" dt="2022-10-07T13:22:23.518" v="1157" actId="20577"/>
          <ac:spMkLst>
            <pc:docMk/>
            <pc:sldMk cId="3242939371" sldId="276"/>
            <ac:spMk id="3" creationId="{488719C1-F767-99B7-EDFE-CD84600D6935}"/>
          </ac:spMkLst>
        </pc:spChg>
        <pc:graphicFrameChg chg="mod">
          <ac:chgData name="Dubay, Curtis" userId="9101542b-9a8b-453b-962c-260c91f6f89e" providerId="ADAL" clId="{C3A149F5-D8EA-47B6-839A-86931E719B82}" dt="2022-10-17T16:05:34.832" v="2531" actId="115"/>
          <ac:graphicFrameMkLst>
            <pc:docMk/>
            <pc:sldMk cId="3242939371" sldId="276"/>
            <ac:graphicFrameMk id="4" creationId="{4DD8822F-B0E6-9781-28BE-029AAA970D8E}"/>
          </ac:graphicFrameMkLst>
        </pc:graphicFrameChg>
      </pc:sldChg>
      <pc:sldChg chg="modSp mod modNotesTx">
        <pc:chgData name="Dubay, Curtis" userId="9101542b-9a8b-453b-962c-260c91f6f89e" providerId="ADAL" clId="{C3A149F5-D8EA-47B6-839A-86931E719B82}" dt="2022-10-28T15:10:42.712" v="2950" actId="27918"/>
        <pc:sldMkLst>
          <pc:docMk/>
          <pc:sldMk cId="552842977" sldId="277"/>
        </pc:sldMkLst>
        <pc:spChg chg="mod">
          <ac:chgData name="Dubay, Curtis" userId="9101542b-9a8b-453b-962c-260c91f6f89e" providerId="ADAL" clId="{C3A149F5-D8EA-47B6-839A-86931E719B82}" dt="2022-10-28T15:08:33.927" v="2924" actId="20577"/>
          <ac:spMkLst>
            <pc:docMk/>
            <pc:sldMk cId="552842977" sldId="277"/>
            <ac:spMk id="3" creationId="{488719C1-F767-99B7-EDFE-CD84600D6935}"/>
          </ac:spMkLst>
        </pc:spChg>
        <pc:graphicFrameChg chg="mod">
          <ac:chgData name="Dubay, Curtis" userId="9101542b-9a8b-453b-962c-260c91f6f89e" providerId="ADAL" clId="{C3A149F5-D8EA-47B6-839A-86931E719B82}" dt="2022-09-19T17:34:19.146" v="219" actId="207"/>
          <ac:graphicFrameMkLst>
            <pc:docMk/>
            <pc:sldMk cId="552842977" sldId="277"/>
            <ac:graphicFrameMk id="4" creationId="{BD15515E-D725-892F-E078-C595F38619CB}"/>
          </ac:graphicFrameMkLst>
        </pc:graphicFrameChg>
      </pc:sldChg>
      <pc:sldChg chg="modSp mod ord modNotesTx">
        <pc:chgData name="Dubay, Curtis" userId="9101542b-9a8b-453b-962c-260c91f6f89e" providerId="ADAL" clId="{C3A149F5-D8EA-47B6-839A-86931E719B82}" dt="2022-10-28T15:15:29.008" v="2973" actId="27918"/>
        <pc:sldMkLst>
          <pc:docMk/>
          <pc:sldMk cId="2725776773" sldId="279"/>
        </pc:sldMkLst>
        <pc:graphicFrameChg chg="mod">
          <ac:chgData name="Dubay, Curtis" userId="9101542b-9a8b-453b-962c-260c91f6f89e" providerId="ADAL" clId="{C3A149F5-D8EA-47B6-839A-86931E719B82}" dt="2022-09-19T17:34:46.755" v="224" actId="207"/>
          <ac:graphicFrameMkLst>
            <pc:docMk/>
            <pc:sldMk cId="2725776773" sldId="279"/>
            <ac:graphicFrameMk id="4" creationId="{B809CBD2-1D06-0FF0-2CA0-457134745231}"/>
          </ac:graphicFrameMkLst>
        </pc:graphicFrameChg>
      </pc:sldChg>
      <pc:sldChg chg="modSp mod modNotesTx">
        <pc:chgData name="Dubay, Curtis" userId="9101542b-9a8b-453b-962c-260c91f6f89e" providerId="ADAL" clId="{C3A149F5-D8EA-47B6-839A-86931E719B82}" dt="2022-10-28T15:22:29.653" v="3028" actId="20577"/>
        <pc:sldMkLst>
          <pc:docMk/>
          <pc:sldMk cId="2499843407" sldId="280"/>
        </pc:sldMkLst>
        <pc:spChg chg="mod">
          <ac:chgData name="Dubay, Curtis" userId="9101542b-9a8b-453b-962c-260c91f6f89e" providerId="ADAL" clId="{C3A149F5-D8EA-47B6-839A-86931E719B82}" dt="2022-09-30T17:34:41.597" v="778" actId="20577"/>
          <ac:spMkLst>
            <pc:docMk/>
            <pc:sldMk cId="2499843407" sldId="280"/>
            <ac:spMk id="3" creationId="{488719C1-F767-99B7-EDFE-CD84600D6935}"/>
          </ac:spMkLst>
        </pc:spChg>
        <pc:graphicFrameChg chg="mod">
          <ac:chgData name="Dubay, Curtis" userId="9101542b-9a8b-453b-962c-260c91f6f89e" providerId="ADAL" clId="{C3A149F5-D8EA-47B6-839A-86931E719B82}" dt="2022-10-28T15:20:34.190" v="2977"/>
          <ac:graphicFrameMkLst>
            <pc:docMk/>
            <pc:sldMk cId="2499843407" sldId="280"/>
            <ac:graphicFrameMk id="4" creationId="{E27090FA-400A-8149-8524-CE5859ADB801}"/>
          </ac:graphicFrameMkLst>
        </pc:graphicFrameChg>
      </pc:sldChg>
      <pc:sldChg chg="modSp mod modNotesTx">
        <pc:chgData name="Dubay, Curtis" userId="9101542b-9a8b-453b-962c-260c91f6f89e" providerId="ADAL" clId="{C3A149F5-D8EA-47B6-839A-86931E719B82}" dt="2022-10-14T17:04:24.903" v="2347" actId="20577"/>
        <pc:sldMkLst>
          <pc:docMk/>
          <pc:sldMk cId="3832440727" sldId="281"/>
        </pc:sldMkLst>
        <pc:spChg chg="mod">
          <ac:chgData name="Dubay, Curtis" userId="9101542b-9a8b-453b-962c-260c91f6f89e" providerId="ADAL" clId="{C3A149F5-D8EA-47B6-839A-86931E719B82}" dt="2022-10-14T15:16:09.621" v="2080" actId="20577"/>
          <ac:spMkLst>
            <pc:docMk/>
            <pc:sldMk cId="3832440727" sldId="281"/>
            <ac:spMk id="3" creationId="{488719C1-F767-99B7-EDFE-CD84600D6935}"/>
          </ac:spMkLst>
        </pc:spChg>
        <pc:graphicFrameChg chg="mod">
          <ac:chgData name="Dubay, Curtis" userId="9101542b-9a8b-453b-962c-260c91f6f89e" providerId="ADAL" clId="{C3A149F5-D8EA-47B6-839A-86931E719B82}" dt="2022-09-19T17:37:12.118" v="249" actId="207"/>
          <ac:graphicFrameMkLst>
            <pc:docMk/>
            <pc:sldMk cId="3832440727" sldId="281"/>
            <ac:graphicFrameMk id="4" creationId="{79201726-2974-C5E6-C9BB-555BB96A5F4B}"/>
          </ac:graphicFrameMkLst>
        </pc:graphicFrameChg>
      </pc:sldChg>
      <pc:sldChg chg="modSp mod ord">
        <pc:chgData name="Dubay, Curtis" userId="9101542b-9a8b-453b-962c-260c91f6f89e" providerId="ADAL" clId="{C3A149F5-D8EA-47B6-839A-86931E719B82}" dt="2022-11-01T17:14:19.930" v="3451" actId="20578"/>
        <pc:sldMkLst>
          <pc:docMk/>
          <pc:sldMk cId="3068438159" sldId="282"/>
        </pc:sldMkLst>
        <pc:graphicFrameChg chg="mod">
          <ac:chgData name="Dubay, Curtis" userId="9101542b-9a8b-453b-962c-260c91f6f89e" providerId="ADAL" clId="{C3A149F5-D8EA-47B6-839A-86931E719B82}" dt="2022-09-19T17:37:50.527" v="256"/>
          <ac:graphicFrameMkLst>
            <pc:docMk/>
            <pc:sldMk cId="3068438159" sldId="282"/>
            <ac:graphicFrameMk id="4" creationId="{763104A9-0E6A-A015-8C90-EAE6640BEAF2}"/>
          </ac:graphicFrameMkLst>
        </pc:graphicFrameChg>
      </pc:sldChg>
      <pc:sldChg chg="modSp mod modNotesTx">
        <pc:chgData name="Dubay, Curtis" userId="9101542b-9a8b-453b-962c-260c91f6f89e" providerId="ADAL" clId="{C3A149F5-D8EA-47B6-839A-86931E719B82}" dt="2022-11-03T16:18:47.867" v="3569" actId="20577"/>
        <pc:sldMkLst>
          <pc:docMk/>
          <pc:sldMk cId="530873790" sldId="284"/>
        </pc:sldMkLst>
        <pc:spChg chg="mod">
          <ac:chgData name="Dubay, Curtis" userId="9101542b-9a8b-453b-962c-260c91f6f89e" providerId="ADAL" clId="{C3A149F5-D8EA-47B6-839A-86931E719B82}" dt="2022-11-03T16:18:47.867" v="3569" actId="20577"/>
          <ac:spMkLst>
            <pc:docMk/>
            <pc:sldMk cId="530873790" sldId="284"/>
            <ac:spMk id="3" creationId="{488719C1-F767-99B7-EDFE-CD84600D6935}"/>
          </ac:spMkLst>
        </pc:spChg>
        <pc:graphicFrameChg chg="mod">
          <ac:chgData name="Dubay, Curtis" userId="9101542b-9a8b-453b-962c-260c91f6f89e" providerId="ADAL" clId="{C3A149F5-D8EA-47B6-839A-86931E719B82}" dt="2022-09-19T18:10:41.867" v="275" actId="692"/>
          <ac:graphicFrameMkLst>
            <pc:docMk/>
            <pc:sldMk cId="530873790" sldId="284"/>
            <ac:graphicFrameMk id="4" creationId="{66AC6C92-CCDA-3B2D-30B2-924C8EF2F07C}"/>
          </ac:graphicFrameMkLst>
        </pc:graphicFrameChg>
      </pc:sldChg>
      <pc:sldChg chg="modSp mod modNotesTx">
        <pc:chgData name="Dubay, Curtis" userId="9101542b-9a8b-453b-962c-260c91f6f89e" providerId="ADAL" clId="{C3A149F5-D8EA-47B6-839A-86931E719B82}" dt="2022-11-01T17:09:00.054" v="3424" actId="20577"/>
        <pc:sldMkLst>
          <pc:docMk/>
          <pc:sldMk cId="2329506265" sldId="285"/>
        </pc:sldMkLst>
        <pc:spChg chg="mod">
          <ac:chgData name="Dubay, Curtis" userId="9101542b-9a8b-453b-962c-260c91f6f89e" providerId="ADAL" clId="{C3A149F5-D8EA-47B6-839A-86931E719B82}" dt="2022-11-01T14:31:36.810" v="3071" actId="20577"/>
          <ac:spMkLst>
            <pc:docMk/>
            <pc:sldMk cId="2329506265" sldId="285"/>
            <ac:spMk id="3" creationId="{488719C1-F767-99B7-EDFE-CD84600D6935}"/>
          </ac:spMkLst>
        </pc:spChg>
        <pc:graphicFrameChg chg="mod">
          <ac:chgData name="Dubay, Curtis" userId="9101542b-9a8b-453b-962c-260c91f6f89e" providerId="ADAL" clId="{C3A149F5-D8EA-47B6-839A-86931E719B82}" dt="2022-11-01T14:31:19.944" v="3033"/>
          <ac:graphicFrameMkLst>
            <pc:docMk/>
            <pc:sldMk cId="2329506265" sldId="285"/>
            <ac:graphicFrameMk id="4" creationId="{671CEB77-E153-0EBB-DD6D-8360F19A2F5B}"/>
          </ac:graphicFrameMkLst>
        </pc:graphicFrameChg>
      </pc:sldChg>
      <pc:sldChg chg="modSp mod modNotesTx">
        <pc:chgData name="Dubay, Curtis" userId="9101542b-9a8b-453b-962c-260c91f6f89e" providerId="ADAL" clId="{C3A149F5-D8EA-47B6-839A-86931E719B82}" dt="2022-11-03T14:23:49.988" v="3549" actId="20577"/>
        <pc:sldMkLst>
          <pc:docMk/>
          <pc:sldMk cId="731054146" sldId="286"/>
        </pc:sldMkLst>
        <pc:spChg chg="mod">
          <ac:chgData name="Dubay, Curtis" userId="9101542b-9a8b-453b-962c-260c91f6f89e" providerId="ADAL" clId="{C3A149F5-D8EA-47B6-839A-86931E719B82}" dt="2022-11-03T14:23:49.988" v="3549" actId="20577"/>
          <ac:spMkLst>
            <pc:docMk/>
            <pc:sldMk cId="731054146" sldId="286"/>
            <ac:spMk id="3" creationId="{488719C1-F767-99B7-EDFE-CD84600D6935}"/>
          </ac:spMkLst>
        </pc:spChg>
        <pc:graphicFrameChg chg="mod">
          <ac:chgData name="Dubay, Curtis" userId="9101542b-9a8b-453b-962c-260c91f6f89e" providerId="ADAL" clId="{C3A149F5-D8EA-47B6-839A-86931E719B82}" dt="2022-09-19T18:12:18.621" v="296" actId="692"/>
          <ac:graphicFrameMkLst>
            <pc:docMk/>
            <pc:sldMk cId="731054146" sldId="286"/>
            <ac:graphicFrameMk id="4" creationId="{8E28A75D-FADC-40A5-131B-A578D8EEFE7E}"/>
          </ac:graphicFrameMkLst>
        </pc:graphicFrameChg>
      </pc:sldChg>
      <pc:sldChg chg="modSp mod modNotesTx">
        <pc:chgData name="Dubay, Curtis" userId="9101542b-9a8b-453b-962c-260c91f6f89e" providerId="ADAL" clId="{C3A149F5-D8EA-47B6-839A-86931E719B82}" dt="2022-10-28T14:07:34.003" v="2894" actId="20577"/>
        <pc:sldMkLst>
          <pc:docMk/>
          <pc:sldMk cId="1291648889" sldId="287"/>
        </pc:sldMkLst>
        <pc:spChg chg="mod">
          <ac:chgData name="Dubay, Curtis" userId="9101542b-9a8b-453b-962c-260c91f6f89e" providerId="ADAL" clId="{C3A149F5-D8EA-47B6-839A-86931E719B82}" dt="2022-10-28T14:07:34.003" v="2894" actId="20577"/>
          <ac:spMkLst>
            <pc:docMk/>
            <pc:sldMk cId="1291648889" sldId="287"/>
            <ac:spMk id="3" creationId="{488719C1-F767-99B7-EDFE-CD84600D6935}"/>
          </ac:spMkLst>
        </pc:spChg>
        <pc:graphicFrameChg chg="mod">
          <ac:chgData name="Dubay, Curtis" userId="9101542b-9a8b-453b-962c-260c91f6f89e" providerId="ADAL" clId="{C3A149F5-D8EA-47B6-839A-86931E719B82}" dt="2022-10-28T14:07:18.917" v="2863" actId="207"/>
          <ac:graphicFrameMkLst>
            <pc:docMk/>
            <pc:sldMk cId="1291648889" sldId="287"/>
            <ac:graphicFrameMk id="4" creationId="{01E182E4-DF45-6054-3555-631F417ABEB0}"/>
          </ac:graphicFrameMkLst>
        </pc:graphicFrameChg>
      </pc:sldChg>
      <pc:sldChg chg="modSp mod modNotesTx">
        <pc:chgData name="Dubay, Curtis" userId="9101542b-9a8b-453b-962c-260c91f6f89e" providerId="ADAL" clId="{C3A149F5-D8EA-47B6-839A-86931E719B82}" dt="2022-10-25T15:35:17.656" v="2753" actId="20577"/>
        <pc:sldMkLst>
          <pc:docMk/>
          <pc:sldMk cId="1863275380" sldId="289"/>
        </pc:sldMkLst>
        <pc:spChg chg="mod">
          <ac:chgData name="Dubay, Curtis" userId="9101542b-9a8b-453b-962c-260c91f6f89e" providerId="ADAL" clId="{C3A149F5-D8EA-47B6-839A-86931E719B82}" dt="2022-10-25T15:35:17.656" v="2753" actId="20577"/>
          <ac:spMkLst>
            <pc:docMk/>
            <pc:sldMk cId="1863275380" sldId="289"/>
            <ac:spMk id="3" creationId="{488719C1-F767-99B7-EDFE-CD84600D6935}"/>
          </ac:spMkLst>
        </pc:spChg>
        <pc:graphicFrameChg chg="mod">
          <ac:chgData name="Dubay, Curtis" userId="9101542b-9a8b-453b-962c-260c91f6f89e" providerId="ADAL" clId="{C3A149F5-D8EA-47B6-839A-86931E719B82}" dt="2022-10-25T15:35:09.846" v="2746" actId="255"/>
          <ac:graphicFrameMkLst>
            <pc:docMk/>
            <pc:sldMk cId="1863275380" sldId="289"/>
            <ac:graphicFrameMk id="4" creationId="{226E2009-24A8-7F21-109F-3CD12994B79F}"/>
          </ac:graphicFrameMkLst>
        </pc:graphicFrameChg>
      </pc:sldChg>
      <pc:sldChg chg="addSp delSp modSp mod">
        <pc:chgData name="Dubay, Curtis" userId="9101542b-9a8b-453b-962c-260c91f6f89e" providerId="ADAL" clId="{C3A149F5-D8EA-47B6-839A-86931E719B82}" dt="2022-09-19T17:16:01.066" v="77" actId="478"/>
        <pc:sldMkLst>
          <pc:docMk/>
          <pc:sldMk cId="3281383460" sldId="290"/>
        </pc:sldMkLst>
        <pc:spChg chg="del">
          <ac:chgData name="Dubay, Curtis" userId="9101542b-9a8b-453b-962c-260c91f6f89e" providerId="ADAL" clId="{C3A149F5-D8EA-47B6-839A-86931E719B82}" dt="2022-09-19T17:15:57.409" v="76" actId="478"/>
          <ac:spMkLst>
            <pc:docMk/>
            <pc:sldMk cId="3281383460" sldId="290"/>
            <ac:spMk id="2" creationId="{7708C0B0-C27E-9B5F-5809-D256FC04E4B3}"/>
          </ac:spMkLst>
        </pc:spChg>
        <pc:spChg chg="add del mod">
          <ac:chgData name="Dubay, Curtis" userId="9101542b-9a8b-453b-962c-260c91f6f89e" providerId="ADAL" clId="{C3A149F5-D8EA-47B6-839A-86931E719B82}" dt="2022-09-19T17:16:01.066" v="77" actId="478"/>
          <ac:spMkLst>
            <pc:docMk/>
            <pc:sldMk cId="3281383460" sldId="290"/>
            <ac:spMk id="5" creationId="{F9447F02-A191-4DAD-9BB8-E4685EA2D182}"/>
          </ac:spMkLst>
        </pc:spChg>
      </pc:sldChg>
      <pc:sldChg chg="addSp delSp modSp add mod ord modNotesTx">
        <pc:chgData name="Dubay, Curtis" userId="9101542b-9a8b-453b-962c-260c91f6f89e" providerId="ADAL" clId="{C3A149F5-D8EA-47B6-839A-86931E719B82}" dt="2022-10-17T15:42:56.229" v="2496" actId="27918"/>
        <pc:sldMkLst>
          <pc:docMk/>
          <pc:sldMk cId="1066897113" sldId="291"/>
        </pc:sldMkLst>
        <pc:spChg chg="mod">
          <ac:chgData name="Dubay, Curtis" userId="9101542b-9a8b-453b-962c-260c91f6f89e" providerId="ADAL" clId="{C3A149F5-D8EA-47B6-839A-86931E719B82}" dt="2022-10-17T15:32:31.272" v="2422" actId="255"/>
          <ac:spMkLst>
            <pc:docMk/>
            <pc:sldMk cId="1066897113" sldId="291"/>
            <ac:spMk id="3" creationId="{488719C1-F767-99B7-EDFE-CD84600D6935}"/>
          </ac:spMkLst>
        </pc:spChg>
        <pc:graphicFrameChg chg="del">
          <ac:chgData name="Dubay, Curtis" userId="9101542b-9a8b-453b-962c-260c91f6f89e" providerId="ADAL" clId="{C3A149F5-D8EA-47B6-839A-86931E719B82}" dt="2022-10-17T14:27:00.519" v="2351" actId="478"/>
          <ac:graphicFrameMkLst>
            <pc:docMk/>
            <pc:sldMk cId="1066897113" sldId="291"/>
            <ac:graphicFrameMk id="4" creationId="{C4D319A6-0E02-E534-16F3-87D8C4C2338A}"/>
          </ac:graphicFrameMkLst>
        </pc:graphicFrameChg>
        <pc:graphicFrameChg chg="add del mod">
          <ac:chgData name="Dubay, Curtis" userId="9101542b-9a8b-453b-962c-260c91f6f89e" providerId="ADAL" clId="{C3A149F5-D8EA-47B6-839A-86931E719B82}" dt="2022-10-17T15:41:45.332" v="2465" actId="478"/>
          <ac:graphicFrameMkLst>
            <pc:docMk/>
            <pc:sldMk cId="1066897113" sldId="291"/>
            <ac:graphicFrameMk id="5" creationId="{F71A354D-462A-44CB-901B-81A404280530}"/>
          </ac:graphicFrameMkLst>
        </pc:graphicFrameChg>
        <pc:graphicFrameChg chg="add mod">
          <ac:chgData name="Dubay, Curtis" userId="9101542b-9a8b-453b-962c-260c91f6f89e" providerId="ADAL" clId="{C3A149F5-D8EA-47B6-839A-86931E719B82}" dt="2022-10-17T15:42:35.913" v="2495"/>
          <ac:graphicFrameMkLst>
            <pc:docMk/>
            <pc:sldMk cId="1066897113" sldId="291"/>
            <ac:graphicFrameMk id="6" creationId="{08C91915-588C-4B4A-8882-C8132CFFB288}"/>
          </ac:graphicFrameMkLst>
        </pc:graphicFrameChg>
      </pc:sldChg>
      <pc:sldChg chg="addSp delSp modSp add del mod setBg">
        <pc:chgData name="Dubay, Curtis" userId="9101542b-9a8b-453b-962c-260c91f6f89e" providerId="ADAL" clId="{C3A149F5-D8EA-47B6-839A-86931E719B82}" dt="2022-09-26T17:36:34.758" v="496" actId="2696"/>
        <pc:sldMkLst>
          <pc:docMk/>
          <pc:sldMk cId="2699046402" sldId="291"/>
        </pc:sldMkLst>
        <pc:spChg chg="mod">
          <ac:chgData name="Dubay, Curtis" userId="9101542b-9a8b-453b-962c-260c91f6f89e" providerId="ADAL" clId="{C3A149F5-D8EA-47B6-839A-86931E719B82}" dt="2022-09-26T17:36:02.060" v="495" actId="20577"/>
          <ac:spMkLst>
            <pc:docMk/>
            <pc:sldMk cId="2699046402" sldId="291"/>
            <ac:spMk id="3" creationId="{488719C1-F767-99B7-EDFE-CD84600D6935}"/>
          </ac:spMkLst>
        </pc:spChg>
        <pc:spChg chg="add del">
          <ac:chgData name="Dubay, Curtis" userId="9101542b-9a8b-453b-962c-260c91f6f89e" providerId="ADAL" clId="{C3A149F5-D8EA-47B6-839A-86931E719B82}" dt="2022-09-26T17:35:17.738" v="453" actId="26606"/>
          <ac:spMkLst>
            <pc:docMk/>
            <pc:sldMk cId="2699046402" sldId="291"/>
            <ac:spMk id="11" creationId="{A4AC5506-6312-4701-8D3C-40187889A947}"/>
          </ac:spMkLst>
        </pc:spChg>
        <pc:graphicFrameChg chg="del">
          <ac:chgData name="Dubay, Curtis" userId="9101542b-9a8b-453b-962c-260c91f6f89e" providerId="ADAL" clId="{C3A149F5-D8EA-47B6-839A-86931E719B82}" dt="2022-09-26T17:35:05.126" v="448" actId="478"/>
          <ac:graphicFrameMkLst>
            <pc:docMk/>
            <pc:sldMk cId="2699046402" sldId="291"/>
            <ac:graphicFrameMk id="4" creationId="{E27090FA-400A-8149-8524-CE5859ADB801}"/>
          </ac:graphicFrameMkLst>
        </pc:graphicFrameChg>
        <pc:graphicFrameChg chg="add del mod">
          <ac:chgData name="Dubay, Curtis" userId="9101542b-9a8b-453b-962c-260c91f6f89e" providerId="ADAL" clId="{C3A149F5-D8EA-47B6-839A-86931E719B82}" dt="2022-09-26T17:31:17.859" v="447" actId="478"/>
          <ac:graphicFrameMkLst>
            <pc:docMk/>
            <pc:sldMk cId="2699046402" sldId="291"/>
            <ac:graphicFrameMk id="5" creationId="{B2B641B9-0907-4BD7-B6F1-5DD5678011FC}"/>
          </ac:graphicFrameMkLst>
        </pc:graphicFrameChg>
        <pc:graphicFrameChg chg="add mod">
          <ac:chgData name="Dubay, Curtis" userId="9101542b-9a8b-453b-962c-260c91f6f89e" providerId="ADAL" clId="{C3A149F5-D8EA-47B6-839A-86931E719B82}" dt="2022-09-26T17:35:22.349" v="454"/>
          <ac:graphicFrameMkLst>
            <pc:docMk/>
            <pc:sldMk cId="2699046402" sldId="291"/>
            <ac:graphicFrameMk id="6" creationId="{3EE19B44-E2A6-49D7-9902-E4C0D48F5BCC}"/>
          </ac:graphicFrameMkLst>
        </pc:graphicFrameChg>
        <pc:graphicFrameChg chg="add mod">
          <ac:chgData name="Dubay, Curtis" userId="9101542b-9a8b-453b-962c-260c91f6f89e" providerId="ADAL" clId="{C3A149F5-D8EA-47B6-839A-86931E719B82}" dt="2022-09-26T17:35:43.699" v="461" actId="14100"/>
          <ac:graphicFrameMkLst>
            <pc:docMk/>
            <pc:sldMk cId="2699046402" sldId="291"/>
            <ac:graphicFrameMk id="7" creationId="{3EE19B44-E2A6-49D7-9902-E4C0D48F5BCC}"/>
          </ac:graphicFrameMkLst>
        </pc:graphicFrameChg>
      </pc:sldChg>
      <pc:sldChg chg="add del">
        <pc:chgData name="Dubay, Curtis" userId="9101542b-9a8b-453b-962c-260c91f6f89e" providerId="ADAL" clId="{C3A149F5-D8EA-47B6-839A-86931E719B82}" dt="2022-10-25T17:39:43.192" v="2756" actId="47"/>
        <pc:sldMkLst>
          <pc:docMk/>
          <pc:sldMk cId="2546912175" sldId="292"/>
        </pc:sldMkLst>
      </pc:sldChg>
      <pc:sldChg chg="new del">
        <pc:chgData name="Dubay, Curtis" userId="9101542b-9a8b-453b-962c-260c91f6f89e" providerId="ADAL" clId="{C3A149F5-D8EA-47B6-839A-86931E719B82}" dt="2022-11-01T17:11:50.426" v="3444" actId="680"/>
        <pc:sldMkLst>
          <pc:docMk/>
          <pc:sldMk cId="2578840793" sldId="292"/>
        </pc:sldMkLst>
      </pc:sldChg>
    </pc:docChg>
  </pc:docChgLst>
  <pc:docChgLst>
    <pc:chgData name="Dubay, Curtis" userId="9101542b-9a8b-453b-962c-260c91f6f89e" providerId="ADAL" clId="{2DC93D74-734B-4C3B-8462-51AF55C307F4}"/>
    <pc:docChg chg="custSel addSld delSld modSld">
      <pc:chgData name="Dubay, Curtis" userId="9101542b-9a8b-453b-962c-260c91f6f89e" providerId="ADAL" clId="{2DC93D74-734B-4C3B-8462-51AF55C307F4}" dt="2023-01-03T14:55:06.636" v="1198" actId="20577"/>
      <pc:docMkLst>
        <pc:docMk/>
      </pc:docMkLst>
      <pc:sldChg chg="modSp mod modNotesTx">
        <pc:chgData name="Dubay, Curtis" userId="9101542b-9a8b-453b-962c-260c91f6f89e" providerId="ADAL" clId="{2DC93D74-734B-4C3B-8462-51AF55C307F4}" dt="2022-12-21T19:22:38.643" v="1120" actId="20577"/>
        <pc:sldMkLst>
          <pc:docMk/>
          <pc:sldMk cId="453305913" sldId="261"/>
        </pc:sldMkLst>
        <pc:spChg chg="mod">
          <ac:chgData name="Dubay, Curtis" userId="9101542b-9a8b-453b-962c-260c91f6f89e" providerId="ADAL" clId="{2DC93D74-734B-4C3B-8462-51AF55C307F4}" dt="2022-12-09T15:31:27.771" v="5" actId="20577"/>
          <ac:spMkLst>
            <pc:docMk/>
            <pc:sldMk cId="453305913" sldId="261"/>
            <ac:spMk id="3" creationId="{7BFF1D65-2FF8-0BAA-9D0A-B018D0099C60}"/>
          </ac:spMkLst>
        </pc:spChg>
      </pc:sldChg>
      <pc:sldChg chg="modSp mod">
        <pc:chgData name="Dubay, Curtis" userId="9101542b-9a8b-453b-962c-260c91f6f89e" providerId="ADAL" clId="{2DC93D74-734B-4C3B-8462-51AF55C307F4}" dt="2022-12-22T17:40:45.343" v="1121" actId="27918"/>
        <pc:sldMkLst>
          <pc:docMk/>
          <pc:sldMk cId="2829764926" sldId="263"/>
        </pc:sldMkLst>
        <pc:spChg chg="mod">
          <ac:chgData name="Dubay, Curtis" userId="9101542b-9a8b-453b-962c-260c91f6f89e" providerId="ADAL" clId="{2DC93D74-734B-4C3B-8462-51AF55C307F4}" dt="2022-12-13T15:59:18.023" v="556" actId="20577"/>
          <ac:spMkLst>
            <pc:docMk/>
            <pc:sldMk cId="2829764926" sldId="263"/>
            <ac:spMk id="3" creationId="{488719C1-F767-99B7-EDFE-CD84600D6935}"/>
          </ac:spMkLst>
        </pc:spChg>
        <pc:graphicFrameChg chg="mod">
          <ac:chgData name="Dubay, Curtis" userId="9101542b-9a8b-453b-962c-260c91f6f89e" providerId="ADAL" clId="{2DC93D74-734B-4C3B-8462-51AF55C307F4}" dt="2022-12-12T16:04:45.862" v="198" actId="207"/>
          <ac:graphicFrameMkLst>
            <pc:docMk/>
            <pc:sldMk cId="2829764926" sldId="263"/>
            <ac:graphicFrameMk id="4" creationId="{EDC5E5D0-8B0F-5E97-4408-89574DEB865E}"/>
          </ac:graphicFrameMkLst>
        </pc:graphicFrameChg>
      </pc:sldChg>
      <pc:sldChg chg="modNotesTx">
        <pc:chgData name="Dubay, Curtis" userId="9101542b-9a8b-453b-962c-260c91f6f89e" providerId="ADAL" clId="{2DC93D74-734B-4C3B-8462-51AF55C307F4}" dt="2022-12-09T18:58:58.540" v="79" actId="20577"/>
        <pc:sldMkLst>
          <pc:docMk/>
          <pc:sldMk cId="2756665730" sldId="264"/>
        </pc:sldMkLst>
      </pc:sldChg>
      <pc:sldChg chg="modSp mod">
        <pc:chgData name="Dubay, Curtis" userId="9101542b-9a8b-453b-962c-260c91f6f89e" providerId="ADAL" clId="{2DC93D74-734B-4C3B-8462-51AF55C307F4}" dt="2022-12-21T19:22:23.516" v="1114" actId="27918"/>
        <pc:sldMkLst>
          <pc:docMk/>
          <pc:sldMk cId="1204943659" sldId="265"/>
        </pc:sldMkLst>
        <pc:spChg chg="mod">
          <ac:chgData name="Dubay, Curtis" userId="9101542b-9a8b-453b-962c-260c91f6f89e" providerId="ADAL" clId="{2DC93D74-734B-4C3B-8462-51AF55C307F4}" dt="2022-12-21T19:22:09.507" v="1111" actId="20577"/>
          <ac:spMkLst>
            <pc:docMk/>
            <pc:sldMk cId="1204943659" sldId="265"/>
            <ac:spMk id="3" creationId="{488719C1-F767-99B7-EDFE-CD84600D6935}"/>
          </ac:spMkLst>
        </pc:spChg>
      </pc:sldChg>
      <pc:sldChg chg="modSp mod modNotesTx">
        <pc:chgData name="Dubay, Curtis" userId="9101542b-9a8b-453b-962c-260c91f6f89e" providerId="ADAL" clId="{2DC93D74-734B-4C3B-8462-51AF55C307F4}" dt="2022-12-15T15:06:44.831" v="600" actId="20577"/>
        <pc:sldMkLst>
          <pc:docMk/>
          <pc:sldMk cId="2812028883" sldId="267"/>
        </pc:sldMkLst>
        <pc:spChg chg="mod">
          <ac:chgData name="Dubay, Curtis" userId="9101542b-9a8b-453b-962c-260c91f6f89e" providerId="ADAL" clId="{2DC93D74-734B-4C3B-8462-51AF55C307F4}" dt="2022-12-13T15:24:12.784" v="300" actId="20577"/>
          <ac:spMkLst>
            <pc:docMk/>
            <pc:sldMk cId="2812028883" sldId="267"/>
            <ac:spMk id="3" creationId="{488719C1-F767-99B7-EDFE-CD84600D6935}"/>
          </ac:spMkLst>
        </pc:spChg>
      </pc:sldChg>
      <pc:sldChg chg="mod">
        <pc:chgData name="Dubay, Curtis" userId="9101542b-9a8b-453b-962c-260c91f6f89e" providerId="ADAL" clId="{2DC93D74-734B-4C3B-8462-51AF55C307F4}" dt="2022-12-13T15:23:48.581" v="295" actId="27918"/>
        <pc:sldMkLst>
          <pc:docMk/>
          <pc:sldMk cId="766518829" sldId="268"/>
        </pc:sldMkLst>
      </pc:sldChg>
      <pc:sldChg chg="mod">
        <pc:chgData name="Dubay, Curtis" userId="9101542b-9a8b-453b-962c-260c91f6f89e" providerId="ADAL" clId="{2DC93D74-734B-4C3B-8462-51AF55C307F4}" dt="2022-12-16T15:05:42.181" v="1105" actId="27918"/>
        <pc:sldMkLst>
          <pc:docMk/>
          <pc:sldMk cId="1472474139" sldId="270"/>
        </pc:sldMkLst>
      </pc:sldChg>
      <pc:sldChg chg="modSp mod modNotesTx">
        <pc:chgData name="Dubay, Curtis" userId="9101542b-9a8b-453b-962c-260c91f6f89e" providerId="ADAL" clId="{2DC93D74-734B-4C3B-8462-51AF55C307F4}" dt="2022-12-09T19:10:39.342" v="119" actId="27918"/>
        <pc:sldMkLst>
          <pc:docMk/>
          <pc:sldMk cId="1261284784" sldId="272"/>
        </pc:sldMkLst>
        <pc:spChg chg="mod">
          <ac:chgData name="Dubay, Curtis" userId="9101542b-9a8b-453b-962c-260c91f6f89e" providerId="ADAL" clId="{2DC93D74-734B-4C3B-8462-51AF55C307F4}" dt="2022-12-09T19:09:57.895" v="106" actId="20577"/>
          <ac:spMkLst>
            <pc:docMk/>
            <pc:sldMk cId="1261284784" sldId="272"/>
            <ac:spMk id="3" creationId="{488719C1-F767-99B7-EDFE-CD84600D6935}"/>
          </ac:spMkLst>
        </pc:spChg>
      </pc:sldChg>
      <pc:sldChg chg="mod modNotesTx">
        <pc:chgData name="Dubay, Curtis" userId="9101542b-9a8b-453b-962c-260c91f6f89e" providerId="ADAL" clId="{2DC93D74-734B-4C3B-8462-51AF55C307F4}" dt="2022-12-09T19:13:15.240" v="129" actId="27918"/>
        <pc:sldMkLst>
          <pc:docMk/>
          <pc:sldMk cId="3910646330" sldId="273"/>
        </pc:sldMkLst>
      </pc:sldChg>
      <pc:sldChg chg="modSp mod modNotesTx">
        <pc:chgData name="Dubay, Curtis" userId="9101542b-9a8b-453b-962c-260c91f6f89e" providerId="ADAL" clId="{2DC93D74-734B-4C3B-8462-51AF55C307F4}" dt="2022-12-15T19:00:44.423" v="1101" actId="20577"/>
        <pc:sldMkLst>
          <pc:docMk/>
          <pc:sldMk cId="3832440727" sldId="281"/>
        </pc:sldMkLst>
        <pc:spChg chg="mod">
          <ac:chgData name="Dubay, Curtis" userId="9101542b-9a8b-453b-962c-260c91f6f89e" providerId="ADAL" clId="{2DC93D74-734B-4C3B-8462-51AF55C307F4}" dt="2022-12-15T15:12:31.229" v="665" actId="20577"/>
          <ac:spMkLst>
            <pc:docMk/>
            <pc:sldMk cId="3832440727" sldId="281"/>
            <ac:spMk id="3" creationId="{488719C1-F767-99B7-EDFE-CD84600D6935}"/>
          </ac:spMkLst>
        </pc:spChg>
      </pc:sldChg>
      <pc:sldChg chg="modSp">
        <pc:chgData name="Dubay, Curtis" userId="9101542b-9a8b-453b-962c-260c91f6f89e" providerId="ADAL" clId="{2DC93D74-734B-4C3B-8462-51AF55C307F4}" dt="2022-12-09T19:05:02.690" v="104" actId="255"/>
        <pc:sldMkLst>
          <pc:docMk/>
          <pc:sldMk cId="3068438159" sldId="282"/>
        </pc:sldMkLst>
        <pc:graphicFrameChg chg="mod">
          <ac:chgData name="Dubay, Curtis" userId="9101542b-9a8b-453b-962c-260c91f6f89e" providerId="ADAL" clId="{2DC93D74-734B-4C3B-8462-51AF55C307F4}" dt="2022-12-09T19:05:02.690" v="104" actId="255"/>
          <ac:graphicFrameMkLst>
            <pc:docMk/>
            <pc:sldMk cId="3068438159" sldId="282"/>
            <ac:graphicFrameMk id="4" creationId="{763104A9-0E6A-A015-8C90-EAE6640BEAF2}"/>
          </ac:graphicFrameMkLst>
        </pc:graphicFrameChg>
      </pc:sldChg>
      <pc:sldChg chg="modSp mod modNotesTx">
        <pc:chgData name="Dubay, Curtis" userId="9101542b-9a8b-453b-962c-260c91f6f89e" providerId="ADAL" clId="{2DC93D74-734B-4C3B-8462-51AF55C307F4}" dt="2022-12-13T15:57:39.659" v="551"/>
        <pc:sldMkLst>
          <pc:docMk/>
          <pc:sldMk cId="530873790" sldId="284"/>
        </pc:sldMkLst>
        <pc:spChg chg="mod">
          <ac:chgData name="Dubay, Curtis" userId="9101542b-9a8b-453b-962c-260c91f6f89e" providerId="ADAL" clId="{2DC93D74-734B-4C3B-8462-51AF55C307F4}" dt="2022-12-13T15:13:16.394" v="212" actId="20577"/>
          <ac:spMkLst>
            <pc:docMk/>
            <pc:sldMk cId="530873790" sldId="284"/>
            <ac:spMk id="3" creationId="{488719C1-F767-99B7-EDFE-CD84600D6935}"/>
          </ac:spMkLst>
        </pc:spChg>
      </pc:sldChg>
      <pc:sldChg chg="modSp mod modNotesTx">
        <pc:chgData name="Dubay, Curtis" userId="9101542b-9a8b-453b-962c-260c91f6f89e" providerId="ADAL" clId="{2DC93D74-734B-4C3B-8462-51AF55C307F4}" dt="2023-01-03T14:52:20.988" v="1167"/>
        <pc:sldMkLst>
          <pc:docMk/>
          <pc:sldMk cId="1291648889" sldId="287"/>
        </pc:sldMkLst>
        <pc:graphicFrameChg chg="mod">
          <ac:chgData name="Dubay, Curtis" userId="9101542b-9a8b-453b-962c-260c91f6f89e" providerId="ADAL" clId="{2DC93D74-734B-4C3B-8462-51AF55C307F4}" dt="2023-01-03T14:52:20.988" v="1167"/>
          <ac:graphicFrameMkLst>
            <pc:docMk/>
            <pc:sldMk cId="1291648889" sldId="287"/>
            <ac:graphicFrameMk id="4" creationId="{01E182E4-DF45-6054-3555-631F417ABEB0}"/>
          </ac:graphicFrameMkLst>
        </pc:graphicFrameChg>
      </pc:sldChg>
      <pc:sldChg chg="modSp mod">
        <pc:chgData name="Dubay, Curtis" userId="9101542b-9a8b-453b-962c-260c91f6f89e" providerId="ADAL" clId="{2DC93D74-734B-4C3B-8462-51AF55C307F4}" dt="2023-01-03T14:55:06.636" v="1198" actId="20577"/>
        <pc:sldMkLst>
          <pc:docMk/>
          <pc:sldMk cId="1863275380" sldId="289"/>
        </pc:sldMkLst>
        <pc:spChg chg="mod">
          <ac:chgData name="Dubay, Curtis" userId="9101542b-9a8b-453b-962c-260c91f6f89e" providerId="ADAL" clId="{2DC93D74-734B-4C3B-8462-51AF55C307F4}" dt="2023-01-03T14:55:06.636" v="1198" actId="20577"/>
          <ac:spMkLst>
            <pc:docMk/>
            <pc:sldMk cId="1863275380" sldId="289"/>
            <ac:spMk id="3" creationId="{488719C1-F767-99B7-EDFE-CD84600D6935}"/>
          </ac:spMkLst>
        </pc:spChg>
        <pc:graphicFrameChg chg="mod">
          <ac:chgData name="Dubay, Curtis" userId="9101542b-9a8b-453b-962c-260c91f6f89e" providerId="ADAL" clId="{2DC93D74-734B-4C3B-8462-51AF55C307F4}" dt="2023-01-03T14:54:57.006" v="1191"/>
          <ac:graphicFrameMkLst>
            <pc:docMk/>
            <pc:sldMk cId="1863275380" sldId="289"/>
            <ac:graphicFrameMk id="4" creationId="{226E2009-24A8-7F21-109F-3CD12994B79F}"/>
          </ac:graphicFrameMkLst>
        </pc:graphicFrameChg>
      </pc:sldChg>
      <pc:sldChg chg="modSp mod">
        <pc:chgData name="Dubay, Curtis" userId="9101542b-9a8b-453b-962c-260c91f6f89e" providerId="ADAL" clId="{2DC93D74-734B-4C3B-8462-51AF55C307F4}" dt="2022-12-13T15:22:44.215" v="275" actId="20577"/>
        <pc:sldMkLst>
          <pc:docMk/>
          <pc:sldMk cId="1066897113" sldId="291"/>
        </pc:sldMkLst>
        <pc:spChg chg="mod">
          <ac:chgData name="Dubay, Curtis" userId="9101542b-9a8b-453b-962c-260c91f6f89e" providerId="ADAL" clId="{2DC93D74-734B-4C3B-8462-51AF55C307F4}" dt="2022-12-13T15:22:44.215" v="275" actId="20577"/>
          <ac:spMkLst>
            <pc:docMk/>
            <pc:sldMk cId="1066897113" sldId="291"/>
            <ac:spMk id="3" creationId="{488719C1-F767-99B7-EDFE-CD84600D6935}"/>
          </ac:spMkLst>
        </pc:spChg>
      </pc:sldChg>
      <pc:sldChg chg="add del">
        <pc:chgData name="Dubay, Curtis" userId="9101542b-9a8b-453b-962c-260c91f6f89e" providerId="ADAL" clId="{2DC93D74-734B-4C3B-8462-51AF55C307F4}" dt="2022-12-12T14:30:20.530" v="197" actId="2696"/>
        <pc:sldMkLst>
          <pc:docMk/>
          <pc:sldMk cId="3521149927" sldId="293"/>
        </pc:sldMkLst>
      </pc:sldChg>
    </pc:docChg>
  </pc:docChgLst>
  <pc:docChgLst>
    <pc:chgData name="Dubay, Curtis" userId="9101542b-9a8b-453b-962c-260c91f6f89e" providerId="ADAL" clId="{C17FF663-956C-4C37-91EF-4711D9011A65}"/>
    <pc:docChg chg="undo custSel addSld delSld modSld">
      <pc:chgData name="Dubay, Curtis" userId="9101542b-9a8b-453b-962c-260c91f6f89e" providerId="ADAL" clId="{C17FF663-956C-4C37-91EF-4711D9011A65}" dt="2023-09-22T14:51:54.422" v="121" actId="255"/>
      <pc:docMkLst>
        <pc:docMk/>
      </pc:docMkLst>
      <pc:sldChg chg="add del">
        <pc:chgData name="Dubay, Curtis" userId="9101542b-9a8b-453b-962c-260c91f6f89e" providerId="ADAL" clId="{C17FF663-956C-4C37-91EF-4711D9011A65}" dt="2023-09-06T15:06:02.238" v="115" actId="2696"/>
        <pc:sldMkLst>
          <pc:docMk/>
          <pc:sldMk cId="2812028883" sldId="267"/>
        </pc:sldMkLst>
      </pc:sldChg>
      <pc:sldChg chg="modSp mod">
        <pc:chgData name="Dubay, Curtis" userId="9101542b-9a8b-453b-962c-260c91f6f89e" providerId="ADAL" clId="{C17FF663-956C-4C37-91EF-4711D9011A65}" dt="2023-09-22T14:51:54.422" v="121" actId="255"/>
        <pc:sldMkLst>
          <pc:docMk/>
          <pc:sldMk cId="1472474139" sldId="270"/>
        </pc:sldMkLst>
        <pc:graphicFrameChg chg="mod">
          <ac:chgData name="Dubay, Curtis" userId="9101542b-9a8b-453b-962c-260c91f6f89e" providerId="ADAL" clId="{C17FF663-956C-4C37-91EF-4711D9011A65}" dt="2023-09-22T14:51:54.422" v="121" actId="255"/>
          <ac:graphicFrameMkLst>
            <pc:docMk/>
            <pc:sldMk cId="1472474139" sldId="270"/>
            <ac:graphicFrameMk id="5" creationId="{AF876EA4-02BA-DDCC-A74E-BA7393CDA806}"/>
          </ac:graphicFrameMkLst>
        </pc:graphicFrameChg>
      </pc:sldChg>
      <pc:sldChg chg="modSp mod modNotesTx">
        <pc:chgData name="Dubay, Curtis" userId="9101542b-9a8b-453b-962c-260c91f6f89e" providerId="ADAL" clId="{C17FF663-956C-4C37-91EF-4711D9011A65}" dt="2023-09-06T14:47:09.331" v="42" actId="20577"/>
        <pc:sldMkLst>
          <pc:docMk/>
          <pc:sldMk cId="731054146" sldId="286"/>
        </pc:sldMkLst>
        <pc:spChg chg="mod">
          <ac:chgData name="Dubay, Curtis" userId="9101542b-9a8b-453b-962c-260c91f6f89e" providerId="ADAL" clId="{C17FF663-956C-4C37-91EF-4711D9011A65}" dt="2023-09-06T14:38:46.633" v="13" actId="20577"/>
          <ac:spMkLst>
            <pc:docMk/>
            <pc:sldMk cId="731054146" sldId="286"/>
            <ac:spMk id="3" creationId="{488719C1-F767-99B7-EDFE-CD84600D6935}"/>
          </ac:spMkLst>
        </pc:spChg>
      </pc:sldChg>
      <pc:sldChg chg="mod">
        <pc:chgData name="Dubay, Curtis" userId="9101542b-9a8b-453b-962c-260c91f6f89e" providerId="ADAL" clId="{C17FF663-956C-4C37-91EF-4711D9011A65}" dt="2023-09-06T14:59:48.252" v="113" actId="27918"/>
        <pc:sldMkLst>
          <pc:docMk/>
          <pc:sldMk cId="1788250543" sldId="320"/>
        </pc:sldMkLst>
      </pc:sldChg>
      <pc:sldChg chg="modSp mod">
        <pc:chgData name="Dubay, Curtis" userId="9101542b-9a8b-453b-962c-260c91f6f89e" providerId="ADAL" clId="{C17FF663-956C-4C37-91EF-4711D9011A65}" dt="2023-09-06T14:48:07.060" v="82" actId="20577"/>
        <pc:sldMkLst>
          <pc:docMk/>
          <pc:sldMk cId="2749409012" sldId="339"/>
        </pc:sldMkLst>
        <pc:spChg chg="mod">
          <ac:chgData name="Dubay, Curtis" userId="9101542b-9a8b-453b-962c-260c91f6f89e" providerId="ADAL" clId="{C17FF663-956C-4C37-91EF-4711D9011A65}" dt="2023-09-06T14:48:07.060" v="82" actId="20577"/>
          <ac:spMkLst>
            <pc:docMk/>
            <pc:sldMk cId="2749409012" sldId="339"/>
            <ac:spMk id="3" creationId="{488719C1-F767-99B7-EDFE-CD84600D6935}"/>
          </ac:spMkLst>
        </pc:spChg>
      </pc:sldChg>
      <pc:sldChg chg="addSp delSp modSp add mod modNotesTx">
        <pc:chgData name="Dubay, Curtis" userId="9101542b-9a8b-453b-962c-260c91f6f89e" providerId="ADAL" clId="{C17FF663-956C-4C37-91EF-4711D9011A65}" dt="2023-09-06T18:22:50.257" v="118" actId="27918"/>
        <pc:sldMkLst>
          <pc:docMk/>
          <pc:sldMk cId="3023242149" sldId="348"/>
        </pc:sldMkLst>
        <pc:spChg chg="mod">
          <ac:chgData name="Dubay, Curtis" userId="9101542b-9a8b-453b-962c-260c91f6f89e" providerId="ADAL" clId="{C17FF663-956C-4C37-91EF-4711D9011A65}" dt="2023-09-06T14:54:34.170" v="100" actId="20577"/>
          <ac:spMkLst>
            <pc:docMk/>
            <pc:sldMk cId="3023242149" sldId="348"/>
            <ac:spMk id="3" creationId="{488719C1-F767-99B7-EDFE-CD84600D6935}"/>
          </ac:spMkLst>
        </pc:spChg>
        <pc:graphicFrameChg chg="add mod">
          <ac:chgData name="Dubay, Curtis" userId="9101542b-9a8b-453b-962c-260c91f6f89e" providerId="ADAL" clId="{C17FF663-956C-4C37-91EF-4711D9011A65}" dt="2023-09-06T14:55:09.060" v="107"/>
          <ac:graphicFrameMkLst>
            <pc:docMk/>
            <pc:sldMk cId="3023242149" sldId="348"/>
            <ac:graphicFrameMk id="2" creationId="{0E2FBBB6-0A65-FAE7-9D4C-7CD194293021}"/>
          </ac:graphicFrameMkLst>
        </pc:graphicFrameChg>
        <pc:graphicFrameChg chg="del">
          <ac:chgData name="Dubay, Curtis" userId="9101542b-9a8b-453b-962c-260c91f6f89e" providerId="ADAL" clId="{C17FF663-956C-4C37-91EF-4711D9011A65}" dt="2023-09-06T14:53:13.606" v="84" actId="478"/>
          <ac:graphicFrameMkLst>
            <pc:docMk/>
            <pc:sldMk cId="3023242149" sldId="348"/>
            <ac:graphicFrameMk id="4" creationId="{226E2009-24A8-7F21-109F-3CD12994B79F}"/>
          </ac:graphicFrameMkLst>
        </pc:graphicFrameChg>
      </pc:sldChg>
    </pc:docChg>
  </pc:docChgLst>
  <pc:docChgLst>
    <pc:chgData name="Curtis Dubay" userId="9101542b-9a8b-453b-962c-260c91f6f89e" providerId="ADAL" clId="{15F66652-8B45-4473-A71A-ED3987ED1AE2}"/>
    <pc:docChg chg="modSld">
      <pc:chgData name="Curtis Dubay" userId="9101542b-9a8b-453b-962c-260c91f6f89e" providerId="ADAL" clId="{15F66652-8B45-4473-A71A-ED3987ED1AE2}" dt="2023-03-31T14:55:21.886" v="221" actId="20577"/>
      <pc:docMkLst>
        <pc:docMk/>
      </pc:docMkLst>
      <pc:sldChg chg="mod">
        <pc:chgData name="Curtis Dubay" userId="9101542b-9a8b-453b-962c-260c91f6f89e" providerId="ADAL" clId="{15F66652-8B45-4473-A71A-ED3987ED1AE2}" dt="2023-03-31T14:11:40.576" v="2" actId="27918"/>
        <pc:sldMkLst>
          <pc:docMk/>
          <pc:sldMk cId="1472474139" sldId="270"/>
        </pc:sldMkLst>
      </pc:sldChg>
      <pc:sldChg chg="modSp mod modNotesTx">
        <pc:chgData name="Curtis Dubay" userId="9101542b-9a8b-453b-962c-260c91f6f89e" providerId="ADAL" clId="{15F66652-8B45-4473-A71A-ED3987ED1AE2}" dt="2023-03-31T14:55:21.886" v="221" actId="20577"/>
        <pc:sldMkLst>
          <pc:docMk/>
          <pc:sldMk cId="552842977" sldId="277"/>
        </pc:sldMkLst>
        <pc:spChg chg="mod">
          <ac:chgData name="Curtis Dubay" userId="9101542b-9a8b-453b-962c-260c91f6f89e" providerId="ADAL" clId="{15F66652-8B45-4473-A71A-ED3987ED1AE2}" dt="2023-03-31T14:51:05.659" v="95" actId="20577"/>
          <ac:spMkLst>
            <pc:docMk/>
            <pc:sldMk cId="552842977" sldId="277"/>
            <ac:spMk id="3" creationId="{488719C1-F767-99B7-EDFE-CD84600D6935}"/>
          </ac:spMkLst>
        </pc:spChg>
      </pc:sldChg>
      <pc:sldChg chg="mod modNotesTx">
        <pc:chgData name="Curtis Dubay" userId="9101542b-9a8b-453b-962c-260c91f6f89e" providerId="ADAL" clId="{15F66652-8B45-4473-A71A-ED3987ED1AE2}" dt="2023-03-31T14:48:12.437" v="39" actId="20577"/>
        <pc:sldMkLst>
          <pc:docMk/>
          <pc:sldMk cId="2725776773" sldId="279"/>
        </pc:sldMkLst>
      </pc:sldChg>
      <pc:sldChg chg="modSp mod modNotesTx">
        <pc:chgData name="Curtis Dubay" userId="9101542b-9a8b-453b-962c-260c91f6f89e" providerId="ADAL" clId="{15F66652-8B45-4473-A71A-ED3987ED1AE2}" dt="2023-03-31T14:53:42.435" v="220" actId="20577"/>
        <pc:sldMkLst>
          <pc:docMk/>
          <pc:sldMk cId="2499843407" sldId="280"/>
        </pc:sldMkLst>
        <pc:spChg chg="mod">
          <ac:chgData name="Curtis Dubay" userId="9101542b-9a8b-453b-962c-260c91f6f89e" providerId="ADAL" clId="{15F66652-8B45-4473-A71A-ED3987ED1AE2}" dt="2023-03-31T14:39:23.550" v="26" actId="20577"/>
          <ac:spMkLst>
            <pc:docMk/>
            <pc:sldMk cId="2499843407" sldId="280"/>
            <ac:spMk id="3" creationId="{488719C1-F767-99B7-EDFE-CD84600D6935}"/>
          </ac:spMkLst>
        </pc:spChg>
      </pc:sldChg>
    </pc:docChg>
  </pc:docChgLst>
  <pc:docChgLst>
    <pc:chgData name="Dubay, Curtis" userId="9101542b-9a8b-453b-962c-260c91f6f89e" providerId="ADAL" clId="{B3BD7083-AB7B-41CF-8C27-5D0651E8BF08}"/>
    <pc:docChg chg="undo custSel addSld delSld modSld">
      <pc:chgData name="Dubay, Curtis" userId="9101542b-9a8b-453b-962c-260c91f6f89e" providerId="ADAL" clId="{B3BD7083-AB7B-41CF-8C27-5D0651E8BF08}" dt="2024-01-11T14:54:41.715" v="1282" actId="20577"/>
      <pc:docMkLst>
        <pc:docMk/>
      </pc:docMkLst>
      <pc:sldChg chg="modSp mod modNotesTx">
        <pc:chgData name="Dubay, Curtis" userId="9101542b-9a8b-453b-962c-260c91f6f89e" providerId="ADAL" clId="{B3BD7083-AB7B-41CF-8C27-5D0651E8BF08}" dt="2024-01-11T14:52:20.781" v="1227" actId="20577"/>
        <pc:sldMkLst>
          <pc:docMk/>
          <pc:sldMk cId="453305913" sldId="261"/>
        </pc:sldMkLst>
        <pc:spChg chg="mod">
          <ac:chgData name="Dubay, Curtis" userId="9101542b-9a8b-453b-962c-260c91f6f89e" providerId="ADAL" clId="{B3BD7083-AB7B-41CF-8C27-5D0651E8BF08}" dt="2024-01-02T15:55:12.092" v="8" actId="20577"/>
          <ac:spMkLst>
            <pc:docMk/>
            <pc:sldMk cId="453305913" sldId="261"/>
            <ac:spMk id="3" creationId="{7BFF1D65-2FF8-0BAA-9D0A-B018D0099C60}"/>
          </ac:spMkLst>
        </pc:spChg>
      </pc:sldChg>
      <pc:sldChg chg="mod">
        <pc:chgData name="Dubay, Curtis" userId="9101542b-9a8b-453b-962c-260c91f6f89e" providerId="ADAL" clId="{B3BD7083-AB7B-41CF-8C27-5D0651E8BF08}" dt="2024-01-09T15:40:05.683" v="702" actId="27918"/>
        <pc:sldMkLst>
          <pc:docMk/>
          <pc:sldMk cId="2756665730" sldId="264"/>
        </pc:sldMkLst>
      </pc:sldChg>
      <pc:sldChg chg="modSp mod modNotesTx">
        <pc:chgData name="Dubay, Curtis" userId="9101542b-9a8b-453b-962c-260c91f6f89e" providerId="ADAL" clId="{B3BD7083-AB7B-41CF-8C27-5D0651E8BF08}" dt="2024-01-11T14:54:41.715" v="1282" actId="20577"/>
        <pc:sldMkLst>
          <pc:docMk/>
          <pc:sldMk cId="2812028883" sldId="267"/>
        </pc:sldMkLst>
        <pc:spChg chg="mod">
          <ac:chgData name="Dubay, Curtis" userId="9101542b-9a8b-453b-962c-260c91f6f89e" providerId="ADAL" clId="{B3BD7083-AB7B-41CF-8C27-5D0651E8BF08}" dt="2024-01-11T14:31:57.950" v="1191" actId="20577"/>
          <ac:spMkLst>
            <pc:docMk/>
            <pc:sldMk cId="2812028883" sldId="267"/>
            <ac:spMk id="3" creationId="{488719C1-F767-99B7-EDFE-CD84600D6935}"/>
          </ac:spMkLst>
        </pc:spChg>
        <pc:graphicFrameChg chg="mod">
          <ac:chgData name="Dubay, Curtis" userId="9101542b-9a8b-453b-962c-260c91f6f89e" providerId="ADAL" clId="{B3BD7083-AB7B-41CF-8C27-5D0651E8BF08}" dt="2024-01-11T14:31:39.422" v="1160" actId="20577"/>
          <ac:graphicFrameMkLst>
            <pc:docMk/>
            <pc:sldMk cId="2812028883" sldId="267"/>
            <ac:graphicFrameMk id="4" creationId="{D1558557-268C-5806-76E0-C6B2E2F35991}"/>
          </ac:graphicFrameMkLst>
        </pc:graphicFrameChg>
      </pc:sldChg>
      <pc:sldChg chg="modSp mod">
        <pc:chgData name="Dubay, Curtis" userId="9101542b-9a8b-453b-962c-260c91f6f89e" providerId="ADAL" clId="{B3BD7083-AB7B-41CF-8C27-5D0651E8BF08}" dt="2024-01-11T14:53:15.766" v="1241" actId="255"/>
        <pc:sldMkLst>
          <pc:docMk/>
          <pc:sldMk cId="766518829" sldId="268"/>
        </pc:sldMkLst>
        <pc:graphicFrameChg chg="mod">
          <ac:chgData name="Dubay, Curtis" userId="9101542b-9a8b-453b-962c-260c91f6f89e" providerId="ADAL" clId="{B3BD7083-AB7B-41CF-8C27-5D0651E8BF08}" dt="2024-01-11T14:53:15.766" v="1241" actId="255"/>
          <ac:graphicFrameMkLst>
            <pc:docMk/>
            <pc:sldMk cId="766518829" sldId="268"/>
            <ac:graphicFrameMk id="4" creationId="{E21AF4B6-B802-3A5F-DAED-B741A5939749}"/>
          </ac:graphicFrameMkLst>
        </pc:graphicFrameChg>
      </pc:sldChg>
      <pc:sldChg chg="modSp mod modNotesTx">
        <pc:chgData name="Dubay, Curtis" userId="9101542b-9a8b-453b-962c-260c91f6f89e" providerId="ADAL" clId="{B3BD7083-AB7B-41CF-8C27-5D0651E8BF08}" dt="2024-01-09T16:10:16.263" v="1120" actId="20577"/>
        <pc:sldMkLst>
          <pc:docMk/>
          <pc:sldMk cId="1261284784" sldId="272"/>
        </pc:sldMkLst>
        <pc:spChg chg="mod">
          <ac:chgData name="Dubay, Curtis" userId="9101542b-9a8b-453b-962c-260c91f6f89e" providerId="ADAL" clId="{B3BD7083-AB7B-41CF-8C27-5D0651E8BF08}" dt="2024-01-09T16:09:02.591" v="1010" actId="20577"/>
          <ac:spMkLst>
            <pc:docMk/>
            <pc:sldMk cId="1261284784" sldId="272"/>
            <ac:spMk id="3" creationId="{488719C1-F767-99B7-EDFE-CD84600D6935}"/>
          </ac:spMkLst>
        </pc:spChg>
      </pc:sldChg>
      <pc:sldChg chg="modNotesTx">
        <pc:chgData name="Dubay, Curtis" userId="9101542b-9a8b-453b-962c-260c91f6f89e" providerId="ADAL" clId="{B3BD7083-AB7B-41CF-8C27-5D0651E8BF08}" dt="2024-01-09T16:11:48.531" v="1133" actId="20577"/>
        <pc:sldMkLst>
          <pc:docMk/>
          <pc:sldMk cId="3910646330" sldId="273"/>
        </pc:sldMkLst>
      </pc:sldChg>
      <pc:sldChg chg="modSp mod modNotesTx">
        <pc:chgData name="Dubay, Curtis" userId="9101542b-9a8b-453b-962c-260c91f6f89e" providerId="ADAL" clId="{B3BD7083-AB7B-41CF-8C27-5D0651E8BF08}" dt="2024-01-03T15:51:25.835" v="336" actId="113"/>
        <pc:sldMkLst>
          <pc:docMk/>
          <pc:sldMk cId="2398574218" sldId="274"/>
        </pc:sldMkLst>
        <pc:spChg chg="mod">
          <ac:chgData name="Dubay, Curtis" userId="9101542b-9a8b-453b-962c-260c91f6f89e" providerId="ADAL" clId="{B3BD7083-AB7B-41CF-8C27-5D0651E8BF08}" dt="2024-01-03T15:50:31.884" v="328" actId="20577"/>
          <ac:spMkLst>
            <pc:docMk/>
            <pc:sldMk cId="2398574218" sldId="274"/>
            <ac:spMk id="3" creationId="{488719C1-F767-99B7-EDFE-CD84600D6935}"/>
          </ac:spMkLst>
        </pc:spChg>
      </pc:sldChg>
      <pc:sldChg chg="modSp mod modNotesTx">
        <pc:chgData name="Dubay, Curtis" userId="9101542b-9a8b-453b-962c-260c91f6f89e" providerId="ADAL" clId="{B3BD7083-AB7B-41CF-8C27-5D0651E8BF08}" dt="2024-01-03T14:55:40" v="252" actId="20577"/>
        <pc:sldMkLst>
          <pc:docMk/>
          <pc:sldMk cId="552842977" sldId="277"/>
        </pc:sldMkLst>
        <pc:spChg chg="mod">
          <ac:chgData name="Dubay, Curtis" userId="9101542b-9a8b-453b-962c-260c91f6f89e" providerId="ADAL" clId="{B3BD7083-AB7B-41CF-8C27-5D0651E8BF08}" dt="2024-01-03T14:48:16.135" v="152" actId="20577"/>
          <ac:spMkLst>
            <pc:docMk/>
            <pc:sldMk cId="552842977" sldId="277"/>
            <ac:spMk id="3" creationId="{488719C1-F767-99B7-EDFE-CD84600D6935}"/>
          </ac:spMkLst>
        </pc:spChg>
      </pc:sldChg>
      <pc:sldChg chg="modSp mod modNotesTx">
        <pc:chgData name="Dubay, Curtis" userId="9101542b-9a8b-453b-962c-260c91f6f89e" providerId="ADAL" clId="{B3BD7083-AB7B-41CF-8C27-5D0651E8BF08}" dt="2024-01-02T19:44:09.433" v="123" actId="20577"/>
        <pc:sldMkLst>
          <pc:docMk/>
          <pc:sldMk cId="2499843407" sldId="280"/>
        </pc:sldMkLst>
        <pc:spChg chg="mod">
          <ac:chgData name="Dubay, Curtis" userId="9101542b-9a8b-453b-962c-260c91f6f89e" providerId="ADAL" clId="{B3BD7083-AB7B-41CF-8C27-5D0651E8BF08}" dt="2024-01-02T19:41:11.111" v="101" actId="20577"/>
          <ac:spMkLst>
            <pc:docMk/>
            <pc:sldMk cId="2499843407" sldId="280"/>
            <ac:spMk id="3" creationId="{488719C1-F767-99B7-EDFE-CD84600D6935}"/>
          </ac:spMkLst>
        </pc:spChg>
      </pc:sldChg>
      <pc:sldChg chg="modSp mod modNotesTx">
        <pc:chgData name="Dubay, Curtis" userId="9101542b-9a8b-453b-962c-260c91f6f89e" providerId="ADAL" clId="{B3BD7083-AB7B-41CF-8C27-5D0651E8BF08}" dt="2024-01-09T16:00:29.474" v="995" actId="20577"/>
        <pc:sldMkLst>
          <pc:docMk/>
          <pc:sldMk cId="530873790" sldId="284"/>
        </pc:sldMkLst>
        <pc:spChg chg="mod">
          <ac:chgData name="Dubay, Curtis" userId="9101542b-9a8b-453b-962c-260c91f6f89e" providerId="ADAL" clId="{B3BD7083-AB7B-41CF-8C27-5D0651E8BF08}" dt="2024-01-09T15:44:01.207" v="822" actId="20577"/>
          <ac:spMkLst>
            <pc:docMk/>
            <pc:sldMk cId="530873790" sldId="284"/>
            <ac:spMk id="3" creationId="{488719C1-F767-99B7-EDFE-CD84600D6935}"/>
          </ac:spMkLst>
        </pc:spChg>
      </pc:sldChg>
      <pc:sldChg chg="mod modNotesTx">
        <pc:chgData name="Dubay, Curtis" userId="9101542b-9a8b-453b-962c-260c91f6f89e" providerId="ADAL" clId="{B3BD7083-AB7B-41CF-8C27-5D0651E8BF08}" dt="2024-01-03T15:32:27.286" v="326" actId="313"/>
        <pc:sldMkLst>
          <pc:docMk/>
          <pc:sldMk cId="2329506265" sldId="285"/>
        </pc:sldMkLst>
      </pc:sldChg>
      <pc:sldChg chg="modSp mod modNotesTx">
        <pc:chgData name="Dubay, Curtis" userId="9101542b-9a8b-453b-962c-260c91f6f89e" providerId="ADAL" clId="{B3BD7083-AB7B-41CF-8C27-5D0651E8BF08}" dt="2024-01-05T16:47:25.671" v="476" actId="20577"/>
        <pc:sldMkLst>
          <pc:docMk/>
          <pc:sldMk cId="731054146" sldId="286"/>
        </pc:sldMkLst>
        <pc:spChg chg="mod">
          <ac:chgData name="Dubay, Curtis" userId="9101542b-9a8b-453b-962c-260c91f6f89e" providerId="ADAL" clId="{B3BD7083-AB7B-41CF-8C27-5D0651E8BF08}" dt="2024-01-05T15:41:42.171" v="446" actId="20577"/>
          <ac:spMkLst>
            <pc:docMk/>
            <pc:sldMk cId="731054146" sldId="286"/>
            <ac:spMk id="3" creationId="{488719C1-F767-99B7-EDFE-CD84600D6935}"/>
          </ac:spMkLst>
        </pc:spChg>
      </pc:sldChg>
      <pc:sldChg chg="modSp mod modNotesTx">
        <pc:chgData name="Dubay, Curtis" userId="9101542b-9a8b-453b-962c-260c91f6f89e" providerId="ADAL" clId="{B3BD7083-AB7B-41CF-8C27-5D0651E8BF08}" dt="2024-01-02T16:10:06.708" v="73"/>
        <pc:sldMkLst>
          <pc:docMk/>
          <pc:sldMk cId="1291648889" sldId="287"/>
        </pc:sldMkLst>
        <pc:spChg chg="mod">
          <ac:chgData name="Dubay, Curtis" userId="9101542b-9a8b-453b-962c-260c91f6f89e" providerId="ADAL" clId="{B3BD7083-AB7B-41CF-8C27-5D0651E8BF08}" dt="2024-01-02T16:06:22.116" v="44" actId="20577"/>
          <ac:spMkLst>
            <pc:docMk/>
            <pc:sldMk cId="1291648889" sldId="287"/>
            <ac:spMk id="3" creationId="{488719C1-F767-99B7-EDFE-CD84600D6935}"/>
          </ac:spMkLst>
        </pc:spChg>
        <pc:graphicFrameChg chg="mod">
          <ac:chgData name="Dubay, Curtis" userId="9101542b-9a8b-453b-962c-260c91f6f89e" providerId="ADAL" clId="{B3BD7083-AB7B-41CF-8C27-5D0651E8BF08}" dt="2024-01-02T16:10:06.708" v="73"/>
          <ac:graphicFrameMkLst>
            <pc:docMk/>
            <pc:sldMk cId="1291648889" sldId="287"/>
            <ac:graphicFrameMk id="4" creationId="{01E182E4-DF45-6054-3555-631F417ABEB0}"/>
          </ac:graphicFrameMkLst>
        </pc:graphicFrameChg>
      </pc:sldChg>
      <pc:sldChg chg="addSp delSp modSp mod setBg modNotesTx">
        <pc:chgData name="Dubay, Curtis" userId="9101542b-9a8b-453b-962c-260c91f6f89e" providerId="ADAL" clId="{B3BD7083-AB7B-41CF-8C27-5D0651E8BF08}" dt="2024-01-08T15:33:12.322" v="564" actId="692"/>
        <pc:sldMkLst>
          <pc:docMk/>
          <pc:sldMk cId="1503421960" sldId="292"/>
        </pc:sldMkLst>
        <pc:spChg chg="add del mod">
          <ac:chgData name="Dubay, Curtis" userId="9101542b-9a8b-453b-962c-260c91f6f89e" providerId="ADAL" clId="{B3BD7083-AB7B-41CF-8C27-5D0651E8BF08}" dt="2024-01-08T15:29:16.307" v="492" actId="26606"/>
          <ac:spMkLst>
            <pc:docMk/>
            <pc:sldMk cId="1503421960" sldId="292"/>
            <ac:spMk id="3" creationId="{488719C1-F767-99B7-EDFE-CD84600D6935}"/>
          </ac:spMkLst>
        </pc:spChg>
        <pc:spChg chg="add del mod">
          <ac:chgData name="Dubay, Curtis" userId="9101542b-9a8b-453b-962c-260c91f6f89e" providerId="ADAL" clId="{B3BD7083-AB7B-41CF-8C27-5D0651E8BF08}" dt="2024-01-08T15:29:15.019" v="490" actId="478"/>
          <ac:spMkLst>
            <pc:docMk/>
            <pc:sldMk cId="1503421960" sldId="292"/>
            <ac:spMk id="6" creationId="{1F5FB240-7593-C124-E953-C4542B2F0C19}"/>
          </ac:spMkLst>
        </pc:spChg>
        <pc:spChg chg="add del">
          <ac:chgData name="Dubay, Curtis" userId="9101542b-9a8b-453b-962c-260c91f6f89e" providerId="ADAL" clId="{B3BD7083-AB7B-41CF-8C27-5D0651E8BF08}" dt="2024-01-08T15:29:16.307" v="492" actId="26606"/>
          <ac:spMkLst>
            <pc:docMk/>
            <pc:sldMk cId="1503421960" sldId="292"/>
            <ac:spMk id="9" creationId="{A4AC5506-6312-4701-8D3C-40187889A947}"/>
          </ac:spMkLst>
        </pc:spChg>
        <pc:graphicFrameChg chg="del">
          <ac:chgData name="Dubay, Curtis" userId="9101542b-9a8b-453b-962c-260c91f6f89e" providerId="ADAL" clId="{B3BD7083-AB7B-41CF-8C27-5D0651E8BF08}" dt="2024-01-08T15:28:19.495" v="478" actId="478"/>
          <ac:graphicFrameMkLst>
            <pc:docMk/>
            <pc:sldMk cId="1503421960" sldId="292"/>
            <ac:graphicFrameMk id="2" creationId="{C51326FB-97F9-3F89-11BD-616591DC8A3F}"/>
          </ac:graphicFrameMkLst>
        </pc:graphicFrameChg>
        <pc:graphicFrameChg chg="add del mod">
          <ac:chgData name="Dubay, Curtis" userId="9101542b-9a8b-453b-962c-260c91f6f89e" providerId="ADAL" clId="{B3BD7083-AB7B-41CF-8C27-5D0651E8BF08}" dt="2024-01-08T15:29:20.082" v="493" actId="478"/>
          <ac:graphicFrameMkLst>
            <pc:docMk/>
            <pc:sldMk cId="1503421960" sldId="292"/>
            <ac:graphicFrameMk id="4" creationId="{8A5914D0-3FDE-5AC0-1535-0BCAEFCD940D}"/>
          </ac:graphicFrameMkLst>
        </pc:graphicFrameChg>
        <pc:graphicFrameChg chg="add mod">
          <ac:chgData name="Dubay, Curtis" userId="9101542b-9a8b-453b-962c-260c91f6f89e" providerId="ADAL" clId="{B3BD7083-AB7B-41CF-8C27-5D0651E8BF08}" dt="2024-01-08T15:33:12.322" v="564" actId="692"/>
          <ac:graphicFrameMkLst>
            <pc:docMk/>
            <pc:sldMk cId="1503421960" sldId="292"/>
            <ac:graphicFrameMk id="7" creationId="{DC685276-FD06-1643-85A3-37521A303FB3}"/>
          </ac:graphicFrameMkLst>
        </pc:graphicFrameChg>
      </pc:sldChg>
      <pc:sldChg chg="mod">
        <pc:chgData name="Dubay, Curtis" userId="9101542b-9a8b-453b-962c-260c91f6f89e" providerId="ADAL" clId="{B3BD7083-AB7B-41CF-8C27-5D0651E8BF08}" dt="2024-01-09T16:03:56.054" v="1001" actId="27918"/>
        <pc:sldMkLst>
          <pc:docMk/>
          <pc:sldMk cId="1250381610" sldId="318"/>
        </pc:sldMkLst>
      </pc:sldChg>
      <pc:sldChg chg="mod modNotesTx">
        <pc:chgData name="Dubay, Curtis" userId="9101542b-9a8b-453b-962c-260c91f6f89e" providerId="ADAL" clId="{B3BD7083-AB7B-41CF-8C27-5D0651E8BF08}" dt="2024-01-02T19:51:55.331" v="138" actId="20577"/>
        <pc:sldMkLst>
          <pc:docMk/>
          <pc:sldMk cId="2336991760" sldId="319"/>
        </pc:sldMkLst>
      </pc:sldChg>
      <pc:sldChg chg="mod modNotesTx">
        <pc:chgData name="Dubay, Curtis" userId="9101542b-9a8b-453b-962c-260c91f6f89e" providerId="ADAL" clId="{B3BD7083-AB7B-41CF-8C27-5D0651E8BF08}" dt="2024-01-02T16:06:12.107" v="36" actId="20577"/>
        <pc:sldMkLst>
          <pc:docMk/>
          <pc:sldMk cId="1788250543" sldId="320"/>
        </pc:sldMkLst>
      </pc:sldChg>
      <pc:sldChg chg="mod modNotesTx">
        <pc:chgData name="Dubay, Curtis" userId="9101542b-9a8b-453b-962c-260c91f6f89e" providerId="ADAL" clId="{B3BD7083-AB7B-41CF-8C27-5D0651E8BF08}" dt="2024-01-09T15:41:14.320" v="800" actId="20577"/>
        <pc:sldMkLst>
          <pc:docMk/>
          <pc:sldMk cId="2702288581" sldId="347"/>
        </pc:sldMkLst>
      </pc:sldChg>
      <pc:sldChg chg="modSp mod">
        <pc:chgData name="Dubay, Curtis" userId="9101542b-9a8b-453b-962c-260c91f6f89e" providerId="ADAL" clId="{B3BD7083-AB7B-41CF-8C27-5D0651E8BF08}" dt="2024-01-10T14:27:43.521" v="1148" actId="20577"/>
        <pc:sldMkLst>
          <pc:docMk/>
          <pc:sldMk cId="4065035560" sldId="352"/>
        </pc:sldMkLst>
        <pc:spChg chg="mod">
          <ac:chgData name="Dubay, Curtis" userId="9101542b-9a8b-453b-962c-260c91f6f89e" providerId="ADAL" clId="{B3BD7083-AB7B-41CF-8C27-5D0651E8BF08}" dt="2024-01-10T14:27:43.521" v="1148" actId="20577"/>
          <ac:spMkLst>
            <pc:docMk/>
            <pc:sldMk cId="4065035560" sldId="352"/>
            <ac:spMk id="3" creationId="{488719C1-F767-99B7-EDFE-CD84600D6935}"/>
          </ac:spMkLst>
        </pc:spChg>
        <pc:graphicFrameChg chg="mod">
          <ac:chgData name="Dubay, Curtis" userId="9101542b-9a8b-453b-962c-260c91f6f89e" providerId="ADAL" clId="{B3BD7083-AB7B-41CF-8C27-5D0651E8BF08}" dt="2024-01-09T16:02:00.576" v="998" actId="207"/>
          <ac:graphicFrameMkLst>
            <pc:docMk/>
            <pc:sldMk cId="4065035560" sldId="352"/>
            <ac:graphicFrameMk id="4" creationId="{EDC5E5D0-8B0F-5E97-4408-89574DEB865E}"/>
          </ac:graphicFrameMkLst>
        </pc:graphicFrameChg>
      </pc:sldChg>
      <pc:sldChg chg="modSp mod modNotesTx">
        <pc:chgData name="Dubay, Curtis" userId="9101542b-9a8b-453b-962c-260c91f6f89e" providerId="ADAL" clId="{B3BD7083-AB7B-41CF-8C27-5D0651E8BF08}" dt="2024-01-09T15:38:53.781" v="701" actId="20577"/>
        <pc:sldMkLst>
          <pc:docMk/>
          <pc:sldMk cId="2874830880" sldId="353"/>
        </pc:sldMkLst>
        <pc:spChg chg="mod">
          <ac:chgData name="Dubay, Curtis" userId="9101542b-9a8b-453b-962c-260c91f6f89e" providerId="ADAL" clId="{B3BD7083-AB7B-41CF-8C27-5D0651E8BF08}" dt="2024-01-09T15:38:53.781" v="701" actId="20577"/>
          <ac:spMkLst>
            <pc:docMk/>
            <pc:sldMk cId="2874830880" sldId="353"/>
            <ac:spMk id="3" creationId="{488719C1-F767-99B7-EDFE-CD84600D6935}"/>
          </ac:spMkLst>
        </pc:spChg>
      </pc:sldChg>
      <pc:sldChg chg="add del">
        <pc:chgData name="Dubay, Curtis" userId="9101542b-9a8b-453b-962c-260c91f6f89e" providerId="ADAL" clId="{B3BD7083-AB7B-41CF-8C27-5D0651E8BF08}" dt="2024-01-08T15:28:36.994" v="479" actId="47"/>
        <pc:sldMkLst>
          <pc:docMk/>
          <pc:sldMk cId="3148711684" sldId="354"/>
        </pc:sldMkLst>
      </pc:sldChg>
    </pc:docChg>
  </pc:docChgLst>
  <pc:docChgLst>
    <pc:chgData name="Dubay, Curtis" userId="9101542b-9a8b-453b-962c-260c91f6f89e" providerId="ADAL" clId="{F056837B-2CFE-4EE4-AA41-851DC24F3E0D}"/>
    <pc:docChg chg="undo redo custSel addSld delSld modSld">
      <pc:chgData name="Dubay, Curtis" userId="9101542b-9a8b-453b-962c-260c91f6f89e" providerId="ADAL" clId="{F056837B-2CFE-4EE4-AA41-851DC24F3E0D}" dt="2023-03-08T17:58:57.809" v="3011" actId="20577"/>
      <pc:docMkLst>
        <pc:docMk/>
      </pc:docMkLst>
      <pc:sldChg chg="modSp mod modNotesTx">
        <pc:chgData name="Dubay, Curtis" userId="9101542b-9a8b-453b-962c-260c91f6f89e" providerId="ADAL" clId="{F056837B-2CFE-4EE4-AA41-851DC24F3E0D}" dt="2023-02-14T15:14:42.221" v="928" actId="20577"/>
        <pc:sldMkLst>
          <pc:docMk/>
          <pc:sldMk cId="453305913" sldId="261"/>
        </pc:sldMkLst>
        <pc:spChg chg="mod">
          <ac:chgData name="Dubay, Curtis" userId="9101542b-9a8b-453b-962c-260c91f6f89e" providerId="ADAL" clId="{F056837B-2CFE-4EE4-AA41-851DC24F3E0D}" dt="2023-02-02T18:15:38.581" v="7" actId="20577"/>
          <ac:spMkLst>
            <pc:docMk/>
            <pc:sldMk cId="453305913" sldId="261"/>
            <ac:spMk id="3" creationId="{7BFF1D65-2FF8-0BAA-9D0A-B018D0099C60}"/>
          </ac:spMkLst>
        </pc:spChg>
      </pc:sldChg>
      <pc:sldChg chg="modSp mod modNotesTx">
        <pc:chgData name="Dubay, Curtis" userId="9101542b-9a8b-453b-962c-260c91f6f89e" providerId="ADAL" clId="{F056837B-2CFE-4EE4-AA41-851DC24F3E0D}" dt="2023-02-24T15:03:34.524" v="1797" actId="27918"/>
        <pc:sldMkLst>
          <pc:docMk/>
          <pc:sldMk cId="2756665730" sldId="264"/>
        </pc:sldMkLst>
        <pc:spChg chg="mod">
          <ac:chgData name="Dubay, Curtis" userId="9101542b-9a8b-453b-962c-260c91f6f89e" providerId="ADAL" clId="{F056837B-2CFE-4EE4-AA41-851DC24F3E0D}" dt="2023-02-10T18:31:27.532" v="733" actId="20577"/>
          <ac:spMkLst>
            <pc:docMk/>
            <pc:sldMk cId="2756665730" sldId="264"/>
            <ac:spMk id="3" creationId="{488719C1-F767-99B7-EDFE-CD84600D6935}"/>
          </ac:spMkLst>
        </pc:spChg>
      </pc:sldChg>
      <pc:sldChg chg="modSp add del mod">
        <pc:chgData name="Dubay, Curtis" userId="9101542b-9a8b-453b-962c-260c91f6f89e" providerId="ADAL" clId="{F056837B-2CFE-4EE4-AA41-851DC24F3E0D}" dt="2023-03-08T17:56:57.914" v="2996" actId="47"/>
        <pc:sldMkLst>
          <pc:docMk/>
          <pc:sldMk cId="1204943659" sldId="265"/>
        </pc:sldMkLst>
        <pc:spChg chg="mod">
          <ac:chgData name="Dubay, Curtis" userId="9101542b-9a8b-453b-962c-260c91f6f89e" providerId="ADAL" clId="{F056837B-2CFE-4EE4-AA41-851DC24F3E0D}" dt="2023-02-28T16:14:35.088" v="2361" actId="20577"/>
          <ac:spMkLst>
            <pc:docMk/>
            <pc:sldMk cId="1204943659" sldId="265"/>
            <ac:spMk id="3" creationId="{488719C1-F767-99B7-EDFE-CD84600D6935}"/>
          </ac:spMkLst>
        </pc:spChg>
      </pc:sldChg>
      <pc:sldChg chg="addSp delSp modSp mod modNotesTx">
        <pc:chgData name="Dubay, Curtis" userId="9101542b-9a8b-453b-962c-260c91f6f89e" providerId="ADAL" clId="{F056837B-2CFE-4EE4-AA41-851DC24F3E0D}" dt="2023-02-28T18:03:15.539" v="2366" actId="21"/>
        <pc:sldMkLst>
          <pc:docMk/>
          <pc:sldMk cId="2812028883" sldId="267"/>
        </pc:sldMkLst>
        <pc:spChg chg="mod">
          <ac:chgData name="Dubay, Curtis" userId="9101542b-9a8b-453b-962c-260c91f6f89e" providerId="ADAL" clId="{F056837B-2CFE-4EE4-AA41-851DC24F3E0D}" dt="2023-02-14T15:15:31.263" v="940" actId="20577"/>
          <ac:spMkLst>
            <pc:docMk/>
            <pc:sldMk cId="2812028883" sldId="267"/>
            <ac:spMk id="3" creationId="{488719C1-F767-99B7-EDFE-CD84600D6935}"/>
          </ac:spMkLst>
        </pc:spChg>
        <pc:graphicFrameChg chg="mod">
          <ac:chgData name="Dubay, Curtis" userId="9101542b-9a8b-453b-962c-260c91f6f89e" providerId="ADAL" clId="{F056837B-2CFE-4EE4-AA41-851DC24F3E0D}" dt="2023-02-14T15:16:10.058" v="949"/>
          <ac:graphicFrameMkLst>
            <pc:docMk/>
            <pc:sldMk cId="2812028883" sldId="267"/>
            <ac:graphicFrameMk id="4" creationId="{D1558557-268C-5806-76E0-C6B2E2F35991}"/>
          </ac:graphicFrameMkLst>
        </pc:graphicFrameChg>
        <pc:picChg chg="add del">
          <ac:chgData name="Dubay, Curtis" userId="9101542b-9a8b-453b-962c-260c91f6f89e" providerId="ADAL" clId="{F056837B-2CFE-4EE4-AA41-851DC24F3E0D}" dt="2023-02-28T18:03:15.539" v="2366" actId="21"/>
          <ac:picMkLst>
            <pc:docMk/>
            <pc:sldMk cId="2812028883" sldId="267"/>
            <ac:picMk id="2" creationId="{294839F6-EB00-8B51-F5AE-E01ECE28069A}"/>
          </ac:picMkLst>
        </pc:picChg>
      </pc:sldChg>
      <pc:sldChg chg="modSp mod modNotesTx">
        <pc:chgData name="Dubay, Curtis" userId="9101542b-9a8b-453b-962c-260c91f6f89e" providerId="ADAL" clId="{F056837B-2CFE-4EE4-AA41-851DC24F3E0D}" dt="2023-02-14T15:15:08.852" v="931" actId="27918"/>
        <pc:sldMkLst>
          <pc:docMk/>
          <pc:sldMk cId="766518829" sldId="268"/>
        </pc:sldMkLst>
        <pc:spChg chg="mod">
          <ac:chgData name="Dubay, Curtis" userId="9101542b-9a8b-453b-962c-260c91f6f89e" providerId="ADAL" clId="{F056837B-2CFE-4EE4-AA41-851DC24F3E0D}" dt="2023-02-13T15:13:37.442" v="798" actId="20577"/>
          <ac:spMkLst>
            <pc:docMk/>
            <pc:sldMk cId="766518829" sldId="268"/>
            <ac:spMk id="3" creationId="{488719C1-F767-99B7-EDFE-CD84600D6935}"/>
          </ac:spMkLst>
        </pc:spChg>
      </pc:sldChg>
      <pc:sldChg chg="del">
        <pc:chgData name="Dubay, Curtis" userId="9101542b-9a8b-453b-962c-260c91f6f89e" providerId="ADAL" clId="{F056837B-2CFE-4EE4-AA41-851DC24F3E0D}" dt="2023-02-14T18:52:14.660" v="1625" actId="47"/>
        <pc:sldMkLst>
          <pc:docMk/>
          <pc:sldMk cId="3488756398" sldId="269"/>
        </pc:sldMkLst>
      </pc:sldChg>
      <pc:sldChg chg="mod modNotesTx">
        <pc:chgData name="Dubay, Curtis" userId="9101542b-9a8b-453b-962c-260c91f6f89e" providerId="ADAL" clId="{F056837B-2CFE-4EE4-AA41-851DC24F3E0D}" dt="2023-02-24T14:53:18.564" v="1796" actId="27918"/>
        <pc:sldMkLst>
          <pc:docMk/>
          <pc:sldMk cId="1472474139" sldId="270"/>
        </pc:sldMkLst>
      </pc:sldChg>
      <pc:sldChg chg="modSp mod modNotesTx">
        <pc:chgData name="Dubay, Curtis" userId="9101542b-9a8b-453b-962c-260c91f6f89e" providerId="ADAL" clId="{F056837B-2CFE-4EE4-AA41-851DC24F3E0D}" dt="2023-02-21T15:23:19.147" v="1775" actId="20577"/>
        <pc:sldMkLst>
          <pc:docMk/>
          <pc:sldMk cId="1261284784" sldId="272"/>
        </pc:sldMkLst>
        <pc:spChg chg="mod">
          <ac:chgData name="Dubay, Curtis" userId="9101542b-9a8b-453b-962c-260c91f6f89e" providerId="ADAL" clId="{F056837B-2CFE-4EE4-AA41-851DC24F3E0D}" dt="2023-02-21T15:22:48.952" v="1767" actId="20577"/>
          <ac:spMkLst>
            <pc:docMk/>
            <pc:sldMk cId="1261284784" sldId="272"/>
            <ac:spMk id="3" creationId="{488719C1-F767-99B7-EDFE-CD84600D6935}"/>
          </ac:spMkLst>
        </pc:spChg>
      </pc:sldChg>
      <pc:sldChg chg="modSp mod modNotesTx">
        <pc:chgData name="Dubay, Curtis" userId="9101542b-9a8b-453b-962c-260c91f6f89e" providerId="ADAL" clId="{F056837B-2CFE-4EE4-AA41-851DC24F3E0D}" dt="2023-02-21T15:23:57.396" v="1782" actId="20577"/>
        <pc:sldMkLst>
          <pc:docMk/>
          <pc:sldMk cId="3910646330" sldId="273"/>
        </pc:sldMkLst>
        <pc:spChg chg="mod">
          <ac:chgData name="Dubay, Curtis" userId="9101542b-9a8b-453b-962c-260c91f6f89e" providerId="ADAL" clId="{F056837B-2CFE-4EE4-AA41-851DC24F3E0D}" dt="2023-02-02T18:17:47.328" v="122" actId="20577"/>
          <ac:spMkLst>
            <pc:docMk/>
            <pc:sldMk cId="3910646330" sldId="273"/>
            <ac:spMk id="3" creationId="{488719C1-F767-99B7-EDFE-CD84600D6935}"/>
          </ac:spMkLst>
        </pc:spChg>
      </pc:sldChg>
      <pc:sldChg chg="modNotesTx">
        <pc:chgData name="Dubay, Curtis" userId="9101542b-9a8b-453b-962c-260c91f6f89e" providerId="ADAL" clId="{F056837B-2CFE-4EE4-AA41-851DC24F3E0D}" dt="2023-02-03T14:05:36.265" v="225" actId="20577"/>
        <pc:sldMkLst>
          <pc:docMk/>
          <pc:sldMk cId="2398574218" sldId="274"/>
        </pc:sldMkLst>
      </pc:sldChg>
      <pc:sldChg chg="modSp mod modNotesTx">
        <pc:chgData name="Dubay, Curtis" userId="9101542b-9a8b-453b-962c-260c91f6f89e" providerId="ADAL" clId="{F056837B-2CFE-4EE4-AA41-851DC24F3E0D}" dt="2023-02-06T15:32:28.942" v="492" actId="313"/>
        <pc:sldMkLst>
          <pc:docMk/>
          <pc:sldMk cId="3242939371" sldId="276"/>
        </pc:sldMkLst>
        <pc:spChg chg="mod">
          <ac:chgData name="Dubay, Curtis" userId="9101542b-9a8b-453b-962c-260c91f6f89e" providerId="ADAL" clId="{F056837B-2CFE-4EE4-AA41-851DC24F3E0D}" dt="2023-02-06T15:32:28.942" v="492" actId="313"/>
          <ac:spMkLst>
            <pc:docMk/>
            <pc:sldMk cId="3242939371" sldId="276"/>
            <ac:spMk id="3" creationId="{488719C1-F767-99B7-EDFE-CD84600D6935}"/>
          </ac:spMkLst>
        </pc:spChg>
      </pc:sldChg>
      <pc:sldChg chg="modSp mod modNotesTx">
        <pc:chgData name="Dubay, Curtis" userId="9101542b-9a8b-453b-962c-260c91f6f89e" providerId="ADAL" clId="{F056837B-2CFE-4EE4-AA41-851DC24F3E0D}" dt="2023-02-24T16:52:51.836" v="1856" actId="20577"/>
        <pc:sldMkLst>
          <pc:docMk/>
          <pc:sldMk cId="552842977" sldId="277"/>
        </pc:sldMkLst>
        <pc:spChg chg="mod">
          <ac:chgData name="Dubay, Curtis" userId="9101542b-9a8b-453b-962c-260c91f6f89e" providerId="ADAL" clId="{F056837B-2CFE-4EE4-AA41-851DC24F3E0D}" dt="2023-02-24T16:52:05.911" v="1819" actId="20577"/>
          <ac:spMkLst>
            <pc:docMk/>
            <pc:sldMk cId="552842977" sldId="277"/>
            <ac:spMk id="3" creationId="{488719C1-F767-99B7-EDFE-CD84600D6935}"/>
          </ac:spMkLst>
        </pc:spChg>
      </pc:sldChg>
      <pc:sldChg chg="mod modNotesTx">
        <pc:chgData name="Dubay, Curtis" userId="9101542b-9a8b-453b-962c-260c91f6f89e" providerId="ADAL" clId="{F056837B-2CFE-4EE4-AA41-851DC24F3E0D}" dt="2023-02-24T17:45:11.081" v="1876" actId="20577"/>
        <pc:sldMkLst>
          <pc:docMk/>
          <pc:sldMk cId="2725776773" sldId="279"/>
        </pc:sldMkLst>
      </pc:sldChg>
      <pc:sldChg chg="modSp mod modNotesTx">
        <pc:chgData name="Dubay, Curtis" userId="9101542b-9a8b-453b-962c-260c91f6f89e" providerId="ADAL" clId="{F056837B-2CFE-4EE4-AA41-851DC24F3E0D}" dt="2023-02-24T17:58:42.143" v="2064" actId="313"/>
        <pc:sldMkLst>
          <pc:docMk/>
          <pc:sldMk cId="2499843407" sldId="280"/>
        </pc:sldMkLst>
        <pc:spChg chg="mod">
          <ac:chgData name="Dubay, Curtis" userId="9101542b-9a8b-453b-962c-260c91f6f89e" providerId="ADAL" clId="{F056837B-2CFE-4EE4-AA41-851DC24F3E0D}" dt="2023-02-24T17:56:20.292" v="1896" actId="20577"/>
          <ac:spMkLst>
            <pc:docMk/>
            <pc:sldMk cId="2499843407" sldId="280"/>
            <ac:spMk id="3" creationId="{488719C1-F767-99B7-EDFE-CD84600D6935}"/>
          </ac:spMkLst>
        </pc:spChg>
      </pc:sldChg>
      <pc:sldChg chg="modSp mod modNotesTx">
        <pc:chgData name="Dubay, Curtis" userId="9101542b-9a8b-453b-962c-260c91f6f89e" providerId="ADAL" clId="{F056837B-2CFE-4EE4-AA41-851DC24F3E0D}" dt="2023-02-15T15:49:24.047" v="1747" actId="20577"/>
        <pc:sldMkLst>
          <pc:docMk/>
          <pc:sldMk cId="3832440727" sldId="281"/>
        </pc:sldMkLst>
        <pc:spChg chg="mod">
          <ac:chgData name="Dubay, Curtis" userId="9101542b-9a8b-453b-962c-260c91f6f89e" providerId="ADAL" clId="{F056837B-2CFE-4EE4-AA41-851DC24F3E0D}" dt="2023-02-15T14:47:59.891" v="1656" actId="20577"/>
          <ac:spMkLst>
            <pc:docMk/>
            <pc:sldMk cId="3832440727" sldId="281"/>
            <ac:spMk id="3" creationId="{488719C1-F767-99B7-EDFE-CD84600D6935}"/>
          </ac:spMkLst>
        </pc:spChg>
      </pc:sldChg>
      <pc:sldChg chg="modSp mod">
        <pc:chgData name="Dubay, Curtis" userId="9101542b-9a8b-453b-962c-260c91f6f89e" providerId="ADAL" clId="{F056837B-2CFE-4EE4-AA41-851DC24F3E0D}" dt="2023-03-08T17:58:57.809" v="3011" actId="20577"/>
        <pc:sldMkLst>
          <pc:docMk/>
          <pc:sldMk cId="3068438159" sldId="282"/>
        </pc:sldMkLst>
        <pc:spChg chg="mod">
          <ac:chgData name="Dubay, Curtis" userId="9101542b-9a8b-453b-962c-260c91f6f89e" providerId="ADAL" clId="{F056837B-2CFE-4EE4-AA41-851DC24F3E0D}" dt="2023-03-08T17:58:57.809" v="3011" actId="20577"/>
          <ac:spMkLst>
            <pc:docMk/>
            <pc:sldMk cId="3068438159" sldId="282"/>
            <ac:spMk id="3" creationId="{488719C1-F767-99B7-EDFE-CD84600D6935}"/>
          </ac:spMkLst>
        </pc:spChg>
        <pc:graphicFrameChg chg="mod">
          <ac:chgData name="Dubay, Curtis" userId="9101542b-9a8b-453b-962c-260c91f6f89e" providerId="ADAL" clId="{F056837B-2CFE-4EE4-AA41-851DC24F3E0D}" dt="2023-02-08T16:08:59.338" v="565"/>
          <ac:graphicFrameMkLst>
            <pc:docMk/>
            <pc:sldMk cId="3068438159" sldId="282"/>
            <ac:graphicFrameMk id="4" creationId="{763104A9-0E6A-A015-8C90-EAE6640BEAF2}"/>
          </ac:graphicFrameMkLst>
        </pc:graphicFrameChg>
      </pc:sldChg>
      <pc:sldChg chg="modSp mod modNotesTx">
        <pc:chgData name="Dubay, Curtis" userId="9101542b-9a8b-453b-962c-260c91f6f89e" providerId="ADAL" clId="{F056837B-2CFE-4EE4-AA41-851DC24F3E0D}" dt="2023-02-14T16:23:04.488" v="1623" actId="20577"/>
        <pc:sldMkLst>
          <pc:docMk/>
          <pc:sldMk cId="530873790" sldId="284"/>
        </pc:sldMkLst>
        <pc:spChg chg="mod">
          <ac:chgData name="Dubay, Curtis" userId="9101542b-9a8b-453b-962c-260c91f6f89e" providerId="ADAL" clId="{F056837B-2CFE-4EE4-AA41-851DC24F3E0D}" dt="2023-02-14T15:51:55.553" v="1459" actId="20577"/>
          <ac:spMkLst>
            <pc:docMk/>
            <pc:sldMk cId="530873790" sldId="284"/>
            <ac:spMk id="3" creationId="{488719C1-F767-99B7-EDFE-CD84600D6935}"/>
          </ac:spMkLst>
        </pc:spChg>
      </pc:sldChg>
      <pc:sldChg chg="modSp mod modNotesTx">
        <pc:chgData name="Dubay, Curtis" userId="9101542b-9a8b-453b-962c-260c91f6f89e" providerId="ADAL" clId="{F056837B-2CFE-4EE4-AA41-851DC24F3E0D}" dt="2023-03-06T19:05:43.173" v="2883" actId="27918"/>
        <pc:sldMkLst>
          <pc:docMk/>
          <pc:sldMk cId="2329506265" sldId="285"/>
        </pc:sldMkLst>
        <pc:spChg chg="mod">
          <ac:chgData name="Dubay, Curtis" userId="9101542b-9a8b-453b-962c-260c91f6f89e" providerId="ADAL" clId="{F056837B-2CFE-4EE4-AA41-851DC24F3E0D}" dt="2023-03-06T18:54:21.608" v="2395" actId="20577"/>
          <ac:spMkLst>
            <pc:docMk/>
            <pc:sldMk cId="2329506265" sldId="285"/>
            <ac:spMk id="3" creationId="{488719C1-F767-99B7-EDFE-CD84600D6935}"/>
          </ac:spMkLst>
        </pc:spChg>
        <pc:graphicFrameChg chg="mod">
          <ac:chgData name="Dubay, Curtis" userId="9101542b-9a8b-453b-962c-260c91f6f89e" providerId="ADAL" clId="{F056837B-2CFE-4EE4-AA41-851DC24F3E0D}" dt="2023-03-06T19:03:24.455" v="2860" actId="255"/>
          <ac:graphicFrameMkLst>
            <pc:docMk/>
            <pc:sldMk cId="2329506265" sldId="285"/>
            <ac:graphicFrameMk id="4" creationId="{671CEB77-E153-0EBB-DD6D-8360F19A2F5B}"/>
          </ac:graphicFrameMkLst>
        </pc:graphicFrameChg>
      </pc:sldChg>
      <pc:sldChg chg="modSp mod modNotesTx">
        <pc:chgData name="Dubay, Curtis" userId="9101542b-9a8b-453b-962c-260c91f6f89e" providerId="ADAL" clId="{F056837B-2CFE-4EE4-AA41-851DC24F3E0D}" dt="2023-03-06T19:31:36.919" v="2992" actId="20577"/>
        <pc:sldMkLst>
          <pc:docMk/>
          <pc:sldMk cId="731054146" sldId="286"/>
        </pc:sldMkLst>
        <pc:spChg chg="mod">
          <ac:chgData name="Dubay, Curtis" userId="9101542b-9a8b-453b-962c-260c91f6f89e" providerId="ADAL" clId="{F056837B-2CFE-4EE4-AA41-851DC24F3E0D}" dt="2023-03-06T19:31:36.919" v="2992" actId="20577"/>
          <ac:spMkLst>
            <pc:docMk/>
            <pc:sldMk cId="731054146" sldId="286"/>
            <ac:spMk id="3" creationId="{488719C1-F767-99B7-EDFE-CD84600D6935}"/>
          </ac:spMkLst>
        </pc:spChg>
        <pc:graphicFrameChg chg="mod">
          <ac:chgData name="Dubay, Curtis" userId="9101542b-9a8b-453b-962c-260c91f6f89e" providerId="ADAL" clId="{F056837B-2CFE-4EE4-AA41-851DC24F3E0D}" dt="2023-03-06T19:10:04.771" v="2891" actId="2085"/>
          <ac:graphicFrameMkLst>
            <pc:docMk/>
            <pc:sldMk cId="731054146" sldId="286"/>
            <ac:graphicFrameMk id="4" creationId="{8E28A75D-FADC-40A5-131B-A578D8EEFE7E}"/>
          </ac:graphicFrameMkLst>
        </pc:graphicFrameChg>
      </pc:sldChg>
      <pc:sldChg chg="modSp mod modNotesTx">
        <pc:chgData name="Dubay, Curtis" userId="9101542b-9a8b-453b-962c-260c91f6f89e" providerId="ADAL" clId="{F056837B-2CFE-4EE4-AA41-851DC24F3E0D}" dt="2023-02-27T18:20:33.857" v="2336" actId="20577"/>
        <pc:sldMkLst>
          <pc:docMk/>
          <pc:sldMk cId="1291648889" sldId="287"/>
        </pc:sldMkLst>
        <pc:spChg chg="mod">
          <ac:chgData name="Dubay, Curtis" userId="9101542b-9a8b-453b-962c-260c91f6f89e" providerId="ADAL" clId="{F056837B-2CFE-4EE4-AA41-851DC24F3E0D}" dt="2023-02-27T18:20:33.857" v="2336" actId="20577"/>
          <ac:spMkLst>
            <pc:docMk/>
            <pc:sldMk cId="1291648889" sldId="287"/>
            <ac:spMk id="3" creationId="{488719C1-F767-99B7-EDFE-CD84600D6935}"/>
          </ac:spMkLst>
        </pc:spChg>
        <pc:graphicFrameChg chg="mod">
          <ac:chgData name="Dubay, Curtis" userId="9101542b-9a8b-453b-962c-260c91f6f89e" providerId="ADAL" clId="{F056837B-2CFE-4EE4-AA41-851DC24F3E0D}" dt="2023-02-27T15:48:05.919" v="2119"/>
          <ac:graphicFrameMkLst>
            <pc:docMk/>
            <pc:sldMk cId="1291648889" sldId="287"/>
            <ac:graphicFrameMk id="4" creationId="{01E182E4-DF45-6054-3555-631F417ABEB0}"/>
          </ac:graphicFrameMkLst>
        </pc:graphicFrameChg>
      </pc:sldChg>
      <pc:sldChg chg="modSp mod">
        <pc:chgData name="Dubay, Curtis" userId="9101542b-9a8b-453b-962c-260c91f6f89e" providerId="ADAL" clId="{F056837B-2CFE-4EE4-AA41-851DC24F3E0D}" dt="2023-02-28T15:43:31.918" v="2357"/>
        <pc:sldMkLst>
          <pc:docMk/>
          <pc:sldMk cId="1863275380" sldId="289"/>
        </pc:sldMkLst>
        <pc:spChg chg="mod">
          <ac:chgData name="Dubay, Curtis" userId="9101542b-9a8b-453b-962c-260c91f6f89e" providerId="ADAL" clId="{F056837B-2CFE-4EE4-AA41-851DC24F3E0D}" dt="2023-02-28T15:42:25.009" v="2355" actId="20577"/>
          <ac:spMkLst>
            <pc:docMk/>
            <pc:sldMk cId="1863275380" sldId="289"/>
            <ac:spMk id="3" creationId="{488719C1-F767-99B7-EDFE-CD84600D6935}"/>
          </ac:spMkLst>
        </pc:spChg>
        <pc:graphicFrameChg chg="mod">
          <ac:chgData name="Dubay, Curtis" userId="9101542b-9a8b-453b-962c-260c91f6f89e" providerId="ADAL" clId="{F056837B-2CFE-4EE4-AA41-851DC24F3E0D}" dt="2023-02-28T15:43:31.918" v="2357"/>
          <ac:graphicFrameMkLst>
            <pc:docMk/>
            <pc:sldMk cId="1863275380" sldId="289"/>
            <ac:graphicFrameMk id="4" creationId="{226E2009-24A8-7F21-109F-3CD12994B79F}"/>
          </ac:graphicFrameMkLst>
        </pc:graphicFrameChg>
      </pc:sldChg>
      <pc:sldChg chg="modSp mod">
        <pc:chgData name="Dubay, Curtis" userId="9101542b-9a8b-453b-962c-260c91f6f89e" providerId="ADAL" clId="{F056837B-2CFE-4EE4-AA41-851DC24F3E0D}" dt="2023-02-02T18:18:12.692" v="123" actId="20577"/>
        <pc:sldMkLst>
          <pc:docMk/>
          <pc:sldMk cId="3281383460" sldId="290"/>
        </pc:sldMkLst>
        <pc:spChg chg="mod">
          <ac:chgData name="Dubay, Curtis" userId="9101542b-9a8b-453b-962c-260c91f6f89e" providerId="ADAL" clId="{F056837B-2CFE-4EE4-AA41-851DC24F3E0D}" dt="2023-02-02T18:18:12.692" v="123" actId="20577"/>
          <ac:spMkLst>
            <pc:docMk/>
            <pc:sldMk cId="3281383460" sldId="290"/>
            <ac:spMk id="3" creationId="{7BFF1D65-2FF8-0BAA-9D0A-B018D0099C60}"/>
          </ac:spMkLst>
        </pc:spChg>
      </pc:sldChg>
      <pc:sldChg chg="modSp mod">
        <pc:chgData name="Dubay, Curtis" userId="9101542b-9a8b-453b-962c-260c91f6f89e" providerId="ADAL" clId="{F056837B-2CFE-4EE4-AA41-851DC24F3E0D}" dt="2023-02-14T15:13:18.790" v="860" actId="20577"/>
        <pc:sldMkLst>
          <pc:docMk/>
          <pc:sldMk cId="1066897113" sldId="291"/>
        </pc:sldMkLst>
        <pc:spChg chg="mod">
          <ac:chgData name="Dubay, Curtis" userId="9101542b-9a8b-453b-962c-260c91f6f89e" providerId="ADAL" clId="{F056837B-2CFE-4EE4-AA41-851DC24F3E0D}" dt="2023-02-14T15:13:18.790" v="860" actId="20577"/>
          <ac:spMkLst>
            <pc:docMk/>
            <pc:sldMk cId="1066897113" sldId="291"/>
            <ac:spMk id="3" creationId="{488719C1-F767-99B7-EDFE-CD84600D6935}"/>
          </ac:spMkLst>
        </pc:spChg>
      </pc:sldChg>
      <pc:sldChg chg="modSp mod modNotesTx">
        <pc:chgData name="Dubay, Curtis" userId="9101542b-9a8b-453b-962c-260c91f6f89e" providerId="ADAL" clId="{F056837B-2CFE-4EE4-AA41-851DC24F3E0D}" dt="2023-02-03T15:54:03.419" v="344" actId="12"/>
        <pc:sldMkLst>
          <pc:docMk/>
          <pc:sldMk cId="1503421960" sldId="292"/>
        </pc:sldMkLst>
        <pc:spChg chg="mod">
          <ac:chgData name="Dubay, Curtis" userId="9101542b-9a8b-453b-962c-260c91f6f89e" providerId="ADAL" clId="{F056837B-2CFE-4EE4-AA41-851DC24F3E0D}" dt="2023-02-03T14:19:10.794" v="284" actId="20577"/>
          <ac:spMkLst>
            <pc:docMk/>
            <pc:sldMk cId="1503421960" sldId="292"/>
            <ac:spMk id="3" creationId="{488719C1-F767-99B7-EDFE-CD84600D6935}"/>
          </ac:spMkLst>
        </pc:spChg>
      </pc:sldChg>
      <pc:sldChg chg="modSp add mod">
        <pc:chgData name="Dubay, Curtis" userId="9101542b-9a8b-453b-962c-260c91f6f89e" providerId="ADAL" clId="{F056837B-2CFE-4EE4-AA41-851DC24F3E0D}" dt="2023-02-27T18:20:57.838" v="2337" actId="27918"/>
        <pc:sldMkLst>
          <pc:docMk/>
          <pc:sldMk cId="610431793" sldId="293"/>
        </pc:sldMkLst>
        <pc:graphicFrameChg chg="mod">
          <ac:chgData name="Dubay, Curtis" userId="9101542b-9a8b-453b-962c-260c91f6f89e" providerId="ADAL" clId="{F056837B-2CFE-4EE4-AA41-851DC24F3E0D}" dt="2023-02-21T15:06:24.909" v="1760" actId="207"/>
          <ac:graphicFrameMkLst>
            <pc:docMk/>
            <pc:sldMk cId="610431793" sldId="293"/>
            <ac:graphicFrameMk id="4" creationId="{EDC5E5D0-8B0F-5E97-4408-89574DEB865E}"/>
          </ac:graphicFrameMkLst>
        </pc:graphicFrameChg>
      </pc:sldChg>
      <pc:sldChg chg="addSp delSp modSp del mod">
        <pc:chgData name="Dubay, Curtis" userId="9101542b-9a8b-453b-962c-260c91f6f89e" providerId="ADAL" clId="{F056837B-2CFE-4EE4-AA41-851DC24F3E0D}" dt="2023-02-21T15:05:40.382" v="1755" actId="47"/>
        <pc:sldMkLst>
          <pc:docMk/>
          <pc:sldMk cId="2653248410" sldId="293"/>
        </pc:sldMkLst>
        <pc:spChg chg="mod">
          <ac:chgData name="Dubay, Curtis" userId="9101542b-9a8b-453b-962c-260c91f6f89e" providerId="ADAL" clId="{F056837B-2CFE-4EE4-AA41-851DC24F3E0D}" dt="2023-02-02T18:16:13.690" v="38" actId="20577"/>
          <ac:spMkLst>
            <pc:docMk/>
            <pc:sldMk cId="2653248410" sldId="293"/>
            <ac:spMk id="3" creationId="{488719C1-F767-99B7-EDFE-CD84600D6935}"/>
          </ac:spMkLst>
        </pc:spChg>
        <pc:graphicFrameChg chg="add del mod">
          <ac:chgData name="Dubay, Curtis" userId="9101542b-9a8b-453b-962c-260c91f6f89e" providerId="ADAL" clId="{F056837B-2CFE-4EE4-AA41-851DC24F3E0D}" dt="2023-02-21T15:05:38.343" v="1754" actId="478"/>
          <ac:graphicFrameMkLst>
            <pc:docMk/>
            <pc:sldMk cId="2653248410" sldId="293"/>
            <ac:graphicFrameMk id="4" creationId="{EDC5E5D0-8B0F-5E97-4408-89574DEB865E}"/>
          </ac:graphicFrameMkLst>
        </pc:graphicFrameChg>
      </pc:sldChg>
      <pc:sldChg chg="new del">
        <pc:chgData name="Dubay, Curtis" userId="9101542b-9a8b-453b-962c-260c91f6f89e" providerId="ADAL" clId="{F056837B-2CFE-4EE4-AA41-851DC24F3E0D}" dt="2023-02-02T18:16:53.950" v="67" actId="680"/>
        <pc:sldMkLst>
          <pc:docMk/>
          <pc:sldMk cId="2144010235" sldId="294"/>
        </pc:sldMkLst>
      </pc:sldChg>
      <pc:sldChg chg="add">
        <pc:chgData name="Dubay, Curtis" userId="9101542b-9a8b-453b-962c-260c91f6f89e" providerId="ADAL" clId="{F056837B-2CFE-4EE4-AA41-851DC24F3E0D}" dt="2023-02-14T18:52:12.702" v="1624"/>
        <pc:sldMkLst>
          <pc:docMk/>
          <pc:sldMk cId="3355734225" sldId="300"/>
        </pc:sldMkLst>
      </pc:sldChg>
      <pc:sldChg chg="add del">
        <pc:chgData name="Dubay, Curtis" userId="9101542b-9a8b-453b-962c-260c91f6f89e" providerId="ADAL" clId="{F056837B-2CFE-4EE4-AA41-851DC24F3E0D}" dt="2023-02-27T18:14:46.790" v="2178" actId="47"/>
        <pc:sldMkLst>
          <pc:docMk/>
          <pc:sldMk cId="735036762" sldId="301"/>
        </pc:sldMkLst>
      </pc:sldChg>
      <pc:sldChg chg="addSp delSp modSp add del mod">
        <pc:chgData name="Dubay, Curtis" userId="9101542b-9a8b-453b-962c-260c91f6f89e" providerId="ADAL" clId="{F056837B-2CFE-4EE4-AA41-851DC24F3E0D}" dt="2023-02-27T18:19:02.658" v="2181" actId="2696"/>
        <pc:sldMkLst>
          <pc:docMk/>
          <pc:sldMk cId="712892005" sldId="302"/>
        </pc:sldMkLst>
        <pc:spChg chg="mod">
          <ac:chgData name="Dubay, Curtis" userId="9101542b-9a8b-453b-962c-260c91f6f89e" providerId="ADAL" clId="{F056837B-2CFE-4EE4-AA41-851DC24F3E0D}" dt="2023-02-27T18:13:53.174" v="2169" actId="5793"/>
          <ac:spMkLst>
            <pc:docMk/>
            <pc:sldMk cId="712892005" sldId="302"/>
            <ac:spMk id="3" creationId="{488719C1-F767-99B7-EDFE-CD84600D6935}"/>
          </ac:spMkLst>
        </pc:spChg>
        <pc:graphicFrameChg chg="add mod">
          <ac:chgData name="Dubay, Curtis" userId="9101542b-9a8b-453b-962c-260c91f6f89e" providerId="ADAL" clId="{F056837B-2CFE-4EE4-AA41-851DC24F3E0D}" dt="2023-02-27T18:14:28.791" v="2177"/>
          <ac:graphicFrameMkLst>
            <pc:docMk/>
            <pc:sldMk cId="712892005" sldId="302"/>
            <ac:graphicFrameMk id="2" creationId="{1765216B-96C7-BC2A-1FD4-3088BB43FB3F}"/>
          </ac:graphicFrameMkLst>
        </pc:graphicFrameChg>
        <pc:graphicFrameChg chg="del">
          <ac:chgData name="Dubay, Curtis" userId="9101542b-9a8b-453b-962c-260c91f6f89e" providerId="ADAL" clId="{F056837B-2CFE-4EE4-AA41-851DC24F3E0D}" dt="2023-02-27T18:13:19.687" v="2122" actId="478"/>
          <ac:graphicFrameMkLst>
            <pc:docMk/>
            <pc:sldMk cId="712892005" sldId="302"/>
            <ac:graphicFrameMk id="4" creationId="{226E2009-24A8-7F21-109F-3CD12994B79F}"/>
          </ac:graphicFrameMkLst>
        </pc:graphicFrameChg>
      </pc:sldChg>
      <pc:sldChg chg="add">
        <pc:chgData name="Dubay, Curtis" userId="9101542b-9a8b-453b-962c-260c91f6f89e" providerId="ADAL" clId="{F056837B-2CFE-4EE4-AA41-851DC24F3E0D}" dt="2023-03-08T16:57:43.714" v="2993"/>
        <pc:sldMkLst>
          <pc:docMk/>
          <pc:sldMk cId="2284070646" sldId="316"/>
        </pc:sldMkLst>
      </pc:sldChg>
    </pc:docChg>
  </pc:docChgLst>
  <pc:docChgLst>
    <pc:chgData name="Dubay, Curtis" userId="9101542b-9a8b-453b-962c-260c91f6f89e" providerId="ADAL" clId="{A6E78F7C-F2D8-40BF-9C6F-15AC46BA9C8E}"/>
    <pc:docChg chg="undo custSel addSld delSld modSld sldOrd">
      <pc:chgData name="Dubay, Curtis" userId="9101542b-9a8b-453b-962c-260c91f6f89e" providerId="ADAL" clId="{A6E78F7C-F2D8-40BF-9C6F-15AC46BA9C8E}" dt="2023-04-25T18:07:16.268" v="923" actId="27918"/>
      <pc:docMkLst>
        <pc:docMk/>
      </pc:docMkLst>
      <pc:sldChg chg="modSp mod modNotesTx">
        <pc:chgData name="Dubay, Curtis" userId="9101542b-9a8b-453b-962c-260c91f6f89e" providerId="ADAL" clId="{A6E78F7C-F2D8-40BF-9C6F-15AC46BA9C8E}" dt="2023-04-13T14:28:42.108" v="774" actId="114"/>
        <pc:sldMkLst>
          <pc:docMk/>
          <pc:sldMk cId="453305913" sldId="261"/>
        </pc:sldMkLst>
        <pc:spChg chg="mod">
          <ac:chgData name="Dubay, Curtis" userId="9101542b-9a8b-453b-962c-260c91f6f89e" providerId="ADAL" clId="{A6E78F7C-F2D8-40BF-9C6F-15AC46BA9C8E}" dt="2023-04-03T15:13:25.615" v="4" actId="20577"/>
          <ac:spMkLst>
            <pc:docMk/>
            <pc:sldMk cId="453305913" sldId="261"/>
            <ac:spMk id="3" creationId="{7BFF1D65-2FF8-0BAA-9D0A-B018D0099C60}"/>
          </ac:spMkLst>
        </pc:spChg>
      </pc:sldChg>
      <pc:sldChg chg="modSp mod modNotesTx">
        <pc:chgData name="Dubay, Curtis" userId="9101542b-9a8b-453b-962c-260c91f6f89e" providerId="ADAL" clId="{A6E78F7C-F2D8-40BF-9C6F-15AC46BA9C8E}" dt="2023-04-14T15:00:22.054" v="821"/>
        <pc:sldMkLst>
          <pc:docMk/>
          <pc:sldMk cId="2756665730" sldId="264"/>
        </pc:sldMkLst>
        <pc:spChg chg="mod">
          <ac:chgData name="Dubay, Curtis" userId="9101542b-9a8b-453b-962c-260c91f6f89e" providerId="ADAL" clId="{A6E78F7C-F2D8-40BF-9C6F-15AC46BA9C8E}" dt="2023-04-14T14:59:27.021" v="797" actId="20577"/>
          <ac:spMkLst>
            <pc:docMk/>
            <pc:sldMk cId="2756665730" sldId="264"/>
            <ac:spMk id="3" creationId="{488719C1-F767-99B7-EDFE-CD84600D6935}"/>
          </ac:spMkLst>
        </pc:spChg>
      </pc:sldChg>
      <pc:sldChg chg="modSp mod modNotesTx">
        <pc:chgData name="Dubay, Curtis" userId="9101542b-9a8b-453b-962c-260c91f6f89e" providerId="ADAL" clId="{A6E78F7C-F2D8-40BF-9C6F-15AC46BA9C8E}" dt="2023-04-13T14:23:47.745" v="747" actId="20577"/>
        <pc:sldMkLst>
          <pc:docMk/>
          <pc:sldMk cId="2812028883" sldId="267"/>
        </pc:sldMkLst>
        <pc:spChg chg="mod">
          <ac:chgData name="Dubay, Curtis" userId="9101542b-9a8b-453b-962c-260c91f6f89e" providerId="ADAL" clId="{A6E78F7C-F2D8-40BF-9C6F-15AC46BA9C8E}" dt="2023-04-13T13:58:26.578" v="662" actId="20577"/>
          <ac:spMkLst>
            <pc:docMk/>
            <pc:sldMk cId="2812028883" sldId="267"/>
            <ac:spMk id="3" creationId="{488719C1-F767-99B7-EDFE-CD84600D6935}"/>
          </ac:spMkLst>
        </pc:spChg>
        <pc:graphicFrameChg chg="mod">
          <ac:chgData name="Dubay, Curtis" userId="9101542b-9a8b-453b-962c-260c91f6f89e" providerId="ADAL" clId="{A6E78F7C-F2D8-40BF-9C6F-15AC46BA9C8E}" dt="2023-04-13T14:17:30.281" v="694" actId="255"/>
          <ac:graphicFrameMkLst>
            <pc:docMk/>
            <pc:sldMk cId="2812028883" sldId="267"/>
            <ac:graphicFrameMk id="4" creationId="{D1558557-268C-5806-76E0-C6B2E2F35991}"/>
          </ac:graphicFrameMkLst>
        </pc:graphicFrameChg>
      </pc:sldChg>
      <pc:sldChg chg="mod">
        <pc:chgData name="Dubay, Curtis" userId="9101542b-9a8b-453b-962c-260c91f6f89e" providerId="ADAL" clId="{A6E78F7C-F2D8-40BF-9C6F-15AC46BA9C8E}" dt="2023-04-13T13:58:10.235" v="653" actId="27918"/>
        <pc:sldMkLst>
          <pc:docMk/>
          <pc:sldMk cId="766518829" sldId="268"/>
        </pc:sldMkLst>
      </pc:sldChg>
      <pc:sldChg chg="modSp mod ord">
        <pc:chgData name="Dubay, Curtis" userId="9101542b-9a8b-453b-962c-260c91f6f89e" providerId="ADAL" clId="{A6E78F7C-F2D8-40BF-9C6F-15AC46BA9C8E}" dt="2023-04-21T15:12:47.179" v="901" actId="27918"/>
        <pc:sldMkLst>
          <pc:docMk/>
          <pc:sldMk cId="1472474139" sldId="270"/>
        </pc:sldMkLst>
        <pc:graphicFrameChg chg="mod">
          <ac:chgData name="Dubay, Curtis" userId="9101542b-9a8b-453b-962c-260c91f6f89e" providerId="ADAL" clId="{A6E78F7C-F2D8-40BF-9C6F-15AC46BA9C8E}" dt="2023-04-10T16:56:56.031" v="554" actId="255"/>
          <ac:graphicFrameMkLst>
            <pc:docMk/>
            <pc:sldMk cId="1472474139" sldId="270"/>
            <ac:graphicFrameMk id="5" creationId="{AF876EA4-02BA-DDCC-A74E-BA7393CDA806}"/>
          </ac:graphicFrameMkLst>
        </pc:graphicFrameChg>
      </pc:sldChg>
      <pc:sldChg chg="modSp mod modNotesTx">
        <pc:chgData name="Dubay, Curtis" userId="9101542b-9a8b-453b-962c-260c91f6f89e" providerId="ADAL" clId="{A6E78F7C-F2D8-40BF-9C6F-15AC46BA9C8E}" dt="2023-04-10T17:04:37.025" v="567" actId="20577"/>
        <pc:sldMkLst>
          <pc:docMk/>
          <pc:sldMk cId="1261284784" sldId="272"/>
        </pc:sldMkLst>
        <pc:spChg chg="mod">
          <ac:chgData name="Dubay, Curtis" userId="9101542b-9a8b-453b-962c-260c91f6f89e" providerId="ADAL" clId="{A6E78F7C-F2D8-40BF-9C6F-15AC46BA9C8E}" dt="2023-04-10T17:04:18.541" v="561" actId="20577"/>
          <ac:spMkLst>
            <pc:docMk/>
            <pc:sldMk cId="1261284784" sldId="272"/>
            <ac:spMk id="3" creationId="{488719C1-F767-99B7-EDFE-CD84600D6935}"/>
          </ac:spMkLst>
        </pc:spChg>
      </pc:sldChg>
      <pc:sldChg chg="modSp mod modNotesTx">
        <pc:chgData name="Dubay, Curtis" userId="9101542b-9a8b-453b-962c-260c91f6f89e" providerId="ADAL" clId="{A6E78F7C-F2D8-40BF-9C6F-15AC46BA9C8E}" dt="2023-04-10T17:06:37.001" v="582"/>
        <pc:sldMkLst>
          <pc:docMk/>
          <pc:sldMk cId="3910646330" sldId="273"/>
        </pc:sldMkLst>
        <pc:graphicFrameChg chg="mod">
          <ac:chgData name="Dubay, Curtis" userId="9101542b-9a8b-453b-962c-260c91f6f89e" providerId="ADAL" clId="{A6E78F7C-F2D8-40BF-9C6F-15AC46BA9C8E}" dt="2023-04-10T17:06:37.001" v="582"/>
          <ac:graphicFrameMkLst>
            <pc:docMk/>
            <pc:sldMk cId="3910646330" sldId="273"/>
            <ac:graphicFrameMk id="4" creationId="{AC05E779-971D-A2EA-28E9-FFA903359E44}"/>
          </ac:graphicFrameMkLst>
        </pc:graphicFrameChg>
      </pc:sldChg>
      <pc:sldChg chg="modSp mod modNotesTx">
        <pc:chgData name="Dubay, Curtis" userId="9101542b-9a8b-453b-962c-260c91f6f89e" providerId="ADAL" clId="{A6E78F7C-F2D8-40BF-9C6F-15AC46BA9C8E}" dt="2023-04-07T13:30:11.757" v="503" actId="20577"/>
        <pc:sldMkLst>
          <pc:docMk/>
          <pc:sldMk cId="2398574218" sldId="274"/>
        </pc:sldMkLst>
        <pc:graphicFrameChg chg="mod">
          <ac:chgData name="Dubay, Curtis" userId="9101542b-9a8b-453b-962c-260c91f6f89e" providerId="ADAL" clId="{A6E78F7C-F2D8-40BF-9C6F-15AC46BA9C8E}" dt="2023-04-06T13:25:12.984" v="323"/>
          <ac:graphicFrameMkLst>
            <pc:docMk/>
            <pc:sldMk cId="2398574218" sldId="274"/>
            <ac:graphicFrameMk id="4" creationId="{DF207F99-91A3-03A0-832B-70920D540DDB}"/>
          </ac:graphicFrameMkLst>
        </pc:graphicFrameChg>
      </pc:sldChg>
      <pc:sldChg chg="del">
        <pc:chgData name="Dubay, Curtis" userId="9101542b-9a8b-453b-962c-260c91f6f89e" providerId="ADAL" clId="{A6E78F7C-F2D8-40BF-9C6F-15AC46BA9C8E}" dt="2023-04-07T12:59:38.784" v="436" actId="2696"/>
        <pc:sldMkLst>
          <pc:docMk/>
          <pc:sldMk cId="3242939371" sldId="276"/>
        </pc:sldMkLst>
      </pc:sldChg>
      <pc:sldChg chg="modSp mod modNotesTx">
        <pc:chgData name="Dubay, Curtis" userId="9101542b-9a8b-453b-962c-260c91f6f89e" providerId="ADAL" clId="{A6E78F7C-F2D8-40BF-9C6F-15AC46BA9C8E}" dt="2023-04-14T15:51:01.039" v="897" actId="15"/>
        <pc:sldMkLst>
          <pc:docMk/>
          <pc:sldMk cId="3832440727" sldId="281"/>
        </pc:sldMkLst>
        <pc:spChg chg="mod">
          <ac:chgData name="Dubay, Curtis" userId="9101542b-9a8b-453b-962c-260c91f6f89e" providerId="ADAL" clId="{A6E78F7C-F2D8-40BF-9C6F-15AC46BA9C8E}" dt="2023-04-14T15:31:06.331" v="836" actId="20577"/>
          <ac:spMkLst>
            <pc:docMk/>
            <pc:sldMk cId="3832440727" sldId="281"/>
            <ac:spMk id="3" creationId="{488719C1-F767-99B7-EDFE-CD84600D6935}"/>
          </ac:spMkLst>
        </pc:spChg>
      </pc:sldChg>
      <pc:sldChg chg="add">
        <pc:chgData name="Dubay, Curtis" userId="9101542b-9a8b-453b-962c-260c91f6f89e" providerId="ADAL" clId="{A6E78F7C-F2D8-40BF-9C6F-15AC46BA9C8E}" dt="2023-04-10T16:56:28.820" v="551"/>
        <pc:sldMkLst>
          <pc:docMk/>
          <pc:sldMk cId="1406333762" sldId="282"/>
        </pc:sldMkLst>
      </pc:sldChg>
      <pc:sldChg chg="modSp del mod">
        <pc:chgData name="Dubay, Curtis" userId="9101542b-9a8b-453b-962c-260c91f6f89e" providerId="ADAL" clId="{A6E78F7C-F2D8-40BF-9C6F-15AC46BA9C8E}" dt="2023-04-10T16:56:23.050" v="550" actId="2696"/>
        <pc:sldMkLst>
          <pc:docMk/>
          <pc:sldMk cId="3068438159" sldId="282"/>
        </pc:sldMkLst>
        <pc:spChg chg="mod">
          <ac:chgData name="Dubay, Curtis" userId="9101542b-9a8b-453b-962c-260c91f6f89e" providerId="ADAL" clId="{A6E78F7C-F2D8-40BF-9C6F-15AC46BA9C8E}" dt="2023-04-10T13:44:04.123" v="535" actId="20577"/>
          <ac:spMkLst>
            <pc:docMk/>
            <pc:sldMk cId="3068438159" sldId="282"/>
            <ac:spMk id="3" creationId="{488719C1-F767-99B7-EDFE-CD84600D6935}"/>
          </ac:spMkLst>
        </pc:spChg>
      </pc:sldChg>
      <pc:sldChg chg="modSp mod modNotesTx">
        <pc:chgData name="Dubay, Curtis" userId="9101542b-9a8b-453b-962c-260c91f6f89e" providerId="ADAL" clId="{A6E78F7C-F2D8-40BF-9C6F-15AC46BA9C8E}" dt="2023-04-11T14:17:40.671" v="652" actId="20577"/>
        <pc:sldMkLst>
          <pc:docMk/>
          <pc:sldMk cId="530873790" sldId="284"/>
        </pc:sldMkLst>
        <pc:spChg chg="mod">
          <ac:chgData name="Dubay, Curtis" userId="9101542b-9a8b-453b-962c-260c91f6f89e" providerId="ADAL" clId="{A6E78F7C-F2D8-40BF-9C6F-15AC46BA9C8E}" dt="2023-04-11T13:40:18.500" v="592" actId="20577"/>
          <ac:spMkLst>
            <pc:docMk/>
            <pc:sldMk cId="530873790" sldId="284"/>
            <ac:spMk id="3" creationId="{488719C1-F767-99B7-EDFE-CD84600D6935}"/>
          </ac:spMkLst>
        </pc:spChg>
      </pc:sldChg>
      <pc:sldChg chg="modNotesTx">
        <pc:chgData name="Dubay, Curtis" userId="9101542b-9a8b-453b-962c-260c91f6f89e" providerId="ADAL" clId="{A6E78F7C-F2D8-40BF-9C6F-15AC46BA9C8E}" dt="2023-04-03T15:19:44.122" v="316" actId="20577"/>
        <pc:sldMkLst>
          <pc:docMk/>
          <pc:sldMk cId="2329506265" sldId="285"/>
        </pc:sldMkLst>
      </pc:sldChg>
      <pc:sldChg chg="modSp mod modNotesTx">
        <pc:chgData name="Dubay, Curtis" userId="9101542b-9a8b-453b-962c-260c91f6f89e" providerId="ADAL" clId="{A6E78F7C-F2D8-40BF-9C6F-15AC46BA9C8E}" dt="2023-04-06T14:57:18.426" v="412" actId="33524"/>
        <pc:sldMkLst>
          <pc:docMk/>
          <pc:sldMk cId="731054146" sldId="286"/>
        </pc:sldMkLst>
        <pc:spChg chg="mod">
          <ac:chgData name="Dubay, Curtis" userId="9101542b-9a8b-453b-962c-260c91f6f89e" providerId="ADAL" clId="{A6E78F7C-F2D8-40BF-9C6F-15AC46BA9C8E}" dt="2023-04-06T13:30:46.954" v="364" actId="20577"/>
          <ac:spMkLst>
            <pc:docMk/>
            <pc:sldMk cId="731054146" sldId="286"/>
            <ac:spMk id="3" creationId="{488719C1-F767-99B7-EDFE-CD84600D6935}"/>
          </ac:spMkLst>
        </pc:spChg>
      </pc:sldChg>
      <pc:sldChg chg="modSp mod">
        <pc:chgData name="Dubay, Curtis" userId="9101542b-9a8b-453b-962c-260c91f6f89e" providerId="ADAL" clId="{A6E78F7C-F2D8-40BF-9C6F-15AC46BA9C8E}" dt="2023-04-25T13:54:48.106" v="920"/>
        <pc:sldMkLst>
          <pc:docMk/>
          <pc:sldMk cId="1863275380" sldId="289"/>
        </pc:sldMkLst>
        <pc:spChg chg="mod">
          <ac:chgData name="Dubay, Curtis" userId="9101542b-9a8b-453b-962c-260c91f6f89e" providerId="ADAL" clId="{A6E78F7C-F2D8-40BF-9C6F-15AC46BA9C8E}" dt="2023-04-25T13:51:53.579" v="910" actId="20577"/>
          <ac:spMkLst>
            <pc:docMk/>
            <pc:sldMk cId="1863275380" sldId="289"/>
            <ac:spMk id="3" creationId="{488719C1-F767-99B7-EDFE-CD84600D6935}"/>
          </ac:spMkLst>
        </pc:spChg>
        <pc:graphicFrameChg chg="mod">
          <ac:chgData name="Dubay, Curtis" userId="9101542b-9a8b-453b-962c-260c91f6f89e" providerId="ADAL" clId="{A6E78F7C-F2D8-40BF-9C6F-15AC46BA9C8E}" dt="2023-04-25T13:54:48.106" v="920"/>
          <ac:graphicFrameMkLst>
            <pc:docMk/>
            <pc:sldMk cId="1863275380" sldId="289"/>
            <ac:graphicFrameMk id="4" creationId="{226E2009-24A8-7F21-109F-3CD12994B79F}"/>
          </ac:graphicFrameMkLst>
        </pc:graphicFrameChg>
      </pc:sldChg>
      <pc:sldChg chg="modSp mod ord">
        <pc:chgData name="Dubay, Curtis" userId="9101542b-9a8b-453b-962c-260c91f6f89e" providerId="ADAL" clId="{A6E78F7C-F2D8-40BF-9C6F-15AC46BA9C8E}" dt="2023-04-13T13:59:30.668" v="676"/>
        <pc:sldMkLst>
          <pc:docMk/>
          <pc:sldMk cId="1066897113" sldId="291"/>
        </pc:sldMkLst>
        <pc:spChg chg="mod">
          <ac:chgData name="Dubay, Curtis" userId="9101542b-9a8b-453b-962c-260c91f6f89e" providerId="ADAL" clId="{A6E78F7C-F2D8-40BF-9C6F-15AC46BA9C8E}" dt="2023-04-13T13:59:12.489" v="671" actId="20577"/>
          <ac:spMkLst>
            <pc:docMk/>
            <pc:sldMk cId="1066897113" sldId="291"/>
            <ac:spMk id="3" creationId="{488719C1-F767-99B7-EDFE-CD84600D6935}"/>
          </ac:spMkLst>
        </pc:spChg>
        <pc:graphicFrameChg chg="mod">
          <ac:chgData name="Dubay, Curtis" userId="9101542b-9a8b-453b-962c-260c91f6f89e" providerId="ADAL" clId="{A6E78F7C-F2D8-40BF-9C6F-15AC46BA9C8E}" dt="2023-04-13T13:59:30.668" v="676"/>
          <ac:graphicFrameMkLst>
            <pc:docMk/>
            <pc:sldMk cId="1066897113" sldId="291"/>
            <ac:graphicFrameMk id="6" creationId="{08C91915-588C-4B4A-8882-C8132CFFB288}"/>
          </ac:graphicFrameMkLst>
        </pc:graphicFrameChg>
      </pc:sldChg>
      <pc:sldChg chg="modSp mod modNotesTx">
        <pc:chgData name="Dubay, Curtis" userId="9101542b-9a8b-453b-962c-260c91f6f89e" providerId="ADAL" clId="{A6E78F7C-F2D8-40BF-9C6F-15AC46BA9C8E}" dt="2023-04-07T13:17:05.296" v="491" actId="20577"/>
        <pc:sldMkLst>
          <pc:docMk/>
          <pc:sldMk cId="1503421960" sldId="292"/>
        </pc:sldMkLst>
        <pc:spChg chg="mod">
          <ac:chgData name="Dubay, Curtis" userId="9101542b-9a8b-453b-962c-260c91f6f89e" providerId="ADAL" clId="{A6E78F7C-F2D8-40BF-9C6F-15AC46BA9C8E}" dt="2023-04-07T13:17:05.296" v="491" actId="20577"/>
          <ac:spMkLst>
            <pc:docMk/>
            <pc:sldMk cId="1503421960" sldId="292"/>
            <ac:spMk id="3" creationId="{488719C1-F767-99B7-EDFE-CD84600D6935}"/>
          </ac:spMkLst>
        </pc:spChg>
      </pc:sldChg>
      <pc:sldChg chg="modSp mod">
        <pc:chgData name="Dubay, Curtis" userId="9101542b-9a8b-453b-962c-260c91f6f89e" providerId="ADAL" clId="{A6E78F7C-F2D8-40BF-9C6F-15AC46BA9C8E}" dt="2023-04-25T18:07:16.268" v="923" actId="27918"/>
        <pc:sldMkLst>
          <pc:docMk/>
          <pc:sldMk cId="610431793" sldId="293"/>
        </pc:sldMkLst>
        <pc:spChg chg="mod">
          <ac:chgData name="Dubay, Curtis" userId="9101542b-9a8b-453b-962c-260c91f6f89e" providerId="ADAL" clId="{A6E78F7C-F2D8-40BF-9C6F-15AC46BA9C8E}" dt="2023-04-06T13:28:54.913" v="327" actId="20577"/>
          <ac:spMkLst>
            <pc:docMk/>
            <pc:sldMk cId="610431793" sldId="293"/>
            <ac:spMk id="3" creationId="{488719C1-F767-99B7-EDFE-CD84600D6935}"/>
          </ac:spMkLst>
        </pc:spChg>
        <pc:graphicFrameChg chg="mod">
          <ac:chgData name="Dubay, Curtis" userId="9101542b-9a8b-453b-962c-260c91f6f89e" providerId="ADAL" clId="{A6E78F7C-F2D8-40BF-9C6F-15AC46BA9C8E}" dt="2023-04-06T13:28:44.153" v="326" actId="207"/>
          <ac:graphicFrameMkLst>
            <pc:docMk/>
            <pc:sldMk cId="610431793" sldId="293"/>
            <ac:graphicFrameMk id="4" creationId="{EDC5E5D0-8B0F-5E97-4408-89574DEB865E}"/>
          </ac:graphicFrameMkLst>
        </pc:graphicFrameChg>
      </pc:sldChg>
      <pc:sldChg chg="modSp del mod">
        <pc:chgData name="Dubay, Curtis" userId="9101542b-9a8b-453b-962c-260c91f6f89e" providerId="ADAL" clId="{A6E78F7C-F2D8-40BF-9C6F-15AC46BA9C8E}" dt="2023-04-10T16:56:01.380" v="549" actId="47"/>
        <pc:sldMkLst>
          <pc:docMk/>
          <pc:sldMk cId="2284070646" sldId="316"/>
        </pc:sldMkLst>
        <pc:spChg chg="mod">
          <ac:chgData name="Dubay, Curtis" userId="9101542b-9a8b-453b-962c-260c91f6f89e" providerId="ADAL" clId="{A6E78F7C-F2D8-40BF-9C6F-15AC46BA9C8E}" dt="2023-04-06T15:04:32.977" v="426" actId="20577"/>
          <ac:spMkLst>
            <pc:docMk/>
            <pc:sldMk cId="2284070646" sldId="316"/>
            <ac:spMk id="3" creationId="{488719C1-F767-99B7-EDFE-CD84600D6935}"/>
          </ac:spMkLst>
        </pc:spChg>
      </pc:sldChg>
      <pc:sldChg chg="mod">
        <pc:chgData name="Dubay, Curtis" userId="9101542b-9a8b-453b-962c-260c91f6f89e" providerId="ADAL" clId="{A6E78F7C-F2D8-40BF-9C6F-15AC46BA9C8E}" dt="2023-04-06T15:05:12.553" v="432" actId="27918"/>
        <pc:sldMkLst>
          <pc:docMk/>
          <pc:sldMk cId="1250381610" sldId="318"/>
        </pc:sldMkLst>
      </pc:sldChg>
    </pc:docChg>
  </pc:docChgLst>
  <pc:docChgLst>
    <pc:chgData name="Henry Chamberlain" clId="Web-{D8340BCC-1546-4B68-A59B-C9A7087A29C1}"/>
    <pc:docChg chg="modSld">
      <pc:chgData name="Henry Chamberlain" userId="" providerId="" clId="Web-{D8340BCC-1546-4B68-A59B-C9A7087A29C1}" dt="2024-01-15T16:02:58.090" v="0" actId="1076"/>
      <pc:docMkLst>
        <pc:docMk/>
      </pc:docMkLst>
      <pc:sldChg chg="modSp">
        <pc:chgData name="Henry Chamberlain" userId="" providerId="" clId="Web-{D8340BCC-1546-4B68-A59B-C9A7087A29C1}" dt="2024-01-15T16:02:58.090" v="0" actId="1076"/>
        <pc:sldMkLst>
          <pc:docMk/>
          <pc:sldMk cId="4065035560" sldId="352"/>
        </pc:sldMkLst>
        <pc:graphicFrameChg chg="mod">
          <ac:chgData name="Henry Chamberlain" userId="" providerId="" clId="Web-{D8340BCC-1546-4B68-A59B-C9A7087A29C1}" dt="2024-01-15T16:02:58.090" v="0" actId="1076"/>
          <ac:graphicFrameMkLst>
            <pc:docMk/>
            <pc:sldMk cId="4065035560" sldId="352"/>
            <ac:graphicFrameMk id="4" creationId="{EDC5E5D0-8B0F-5E97-4408-89574DEB865E}"/>
          </ac:graphicFrameMkLst>
        </pc:graphicFrameChg>
      </pc:sldChg>
    </pc:docChg>
  </pc:docChgLst>
  <pc:docChgLst>
    <pc:chgData name="Dubay, Curtis" userId="9101542b-9a8b-453b-962c-260c91f6f89e" providerId="ADAL" clId="{15F66652-8B45-4473-A71A-ED3987ED1AE2}"/>
    <pc:docChg chg="custSel modSld">
      <pc:chgData name="Dubay, Curtis" userId="9101542b-9a8b-453b-962c-260c91f6f89e" providerId="ADAL" clId="{15F66652-8B45-4473-A71A-ED3987ED1AE2}" dt="2023-04-03T15:12:41.878" v="130" actId="20577"/>
      <pc:docMkLst>
        <pc:docMk/>
      </pc:docMkLst>
      <pc:sldChg chg="mod">
        <pc:chgData name="Dubay, Curtis" userId="9101542b-9a8b-453b-962c-260c91f6f89e" providerId="ADAL" clId="{15F66652-8B45-4473-A71A-ED3987ED1AE2}" dt="2023-03-24T15:11:17.216" v="37" actId="27918"/>
        <pc:sldMkLst>
          <pc:docMk/>
          <pc:sldMk cId="2756665730" sldId="264"/>
        </pc:sldMkLst>
      </pc:sldChg>
      <pc:sldChg chg="modSp mod modNotesTx">
        <pc:chgData name="Dubay, Curtis" userId="9101542b-9a8b-453b-962c-260c91f6f89e" providerId="ADAL" clId="{15F66652-8B45-4473-A71A-ED3987ED1AE2}" dt="2023-03-24T15:15:38.135" v="40" actId="27918"/>
        <pc:sldMkLst>
          <pc:docMk/>
          <pc:sldMk cId="1472474139" sldId="270"/>
        </pc:sldMkLst>
        <pc:spChg chg="mod">
          <ac:chgData name="Dubay, Curtis" userId="9101542b-9a8b-453b-962c-260c91f6f89e" providerId="ADAL" clId="{15F66652-8B45-4473-A71A-ED3987ED1AE2}" dt="2023-03-24T14:08:02.116" v="24" actId="20577"/>
          <ac:spMkLst>
            <pc:docMk/>
            <pc:sldMk cId="1472474139" sldId="270"/>
            <ac:spMk id="3" creationId="{488719C1-F767-99B7-EDFE-CD84600D6935}"/>
          </ac:spMkLst>
        </pc:spChg>
      </pc:sldChg>
      <pc:sldChg chg="mod">
        <pc:chgData name="Dubay, Curtis" userId="9101542b-9a8b-453b-962c-260c91f6f89e" providerId="ADAL" clId="{15F66652-8B45-4473-A71A-ED3987ED1AE2}" dt="2023-03-24T17:19:23.512" v="42" actId="27918"/>
        <pc:sldMkLst>
          <pc:docMk/>
          <pc:sldMk cId="2398574218" sldId="274"/>
        </pc:sldMkLst>
      </pc:sldChg>
      <pc:sldChg chg="mod modNotesTx">
        <pc:chgData name="Dubay, Curtis" userId="9101542b-9a8b-453b-962c-260c91f6f89e" providerId="ADAL" clId="{15F66652-8B45-4473-A71A-ED3987ED1AE2}" dt="2023-04-03T15:12:41.878" v="130" actId="20577"/>
        <pc:sldMkLst>
          <pc:docMk/>
          <pc:sldMk cId="2329506265" sldId="285"/>
        </pc:sldMkLst>
      </pc:sldChg>
      <pc:sldChg chg="modSp mod">
        <pc:chgData name="Dubay, Curtis" userId="9101542b-9a8b-453b-962c-260c91f6f89e" providerId="ADAL" clId="{15F66652-8B45-4473-A71A-ED3987ED1AE2}" dt="2023-03-29T14:13:17.390" v="117"/>
        <pc:sldMkLst>
          <pc:docMk/>
          <pc:sldMk cId="1291648889" sldId="287"/>
        </pc:sldMkLst>
        <pc:spChg chg="mod">
          <ac:chgData name="Dubay, Curtis" userId="9101542b-9a8b-453b-962c-260c91f6f89e" providerId="ADAL" clId="{15F66652-8B45-4473-A71A-ED3987ED1AE2}" dt="2023-03-29T14:11:15.497" v="102" actId="20577"/>
          <ac:spMkLst>
            <pc:docMk/>
            <pc:sldMk cId="1291648889" sldId="287"/>
            <ac:spMk id="3" creationId="{488719C1-F767-99B7-EDFE-CD84600D6935}"/>
          </ac:spMkLst>
        </pc:spChg>
        <pc:graphicFrameChg chg="mod">
          <ac:chgData name="Dubay, Curtis" userId="9101542b-9a8b-453b-962c-260c91f6f89e" providerId="ADAL" clId="{15F66652-8B45-4473-A71A-ED3987ED1AE2}" dt="2023-03-29T14:13:17.390" v="117"/>
          <ac:graphicFrameMkLst>
            <pc:docMk/>
            <pc:sldMk cId="1291648889" sldId="287"/>
            <ac:graphicFrameMk id="4" creationId="{01E182E4-DF45-6054-3555-631F417ABEB0}"/>
          </ac:graphicFrameMkLst>
        </pc:graphicFrameChg>
      </pc:sldChg>
      <pc:sldChg chg="modSp mod">
        <pc:chgData name="Dubay, Curtis" userId="9101542b-9a8b-453b-962c-260c91f6f89e" providerId="ADAL" clId="{15F66652-8B45-4473-A71A-ED3987ED1AE2}" dt="2023-03-28T14:48:29.960" v="53" actId="20577"/>
        <pc:sldMkLst>
          <pc:docMk/>
          <pc:sldMk cId="1863275380" sldId="289"/>
        </pc:sldMkLst>
        <pc:spChg chg="mod">
          <ac:chgData name="Dubay, Curtis" userId="9101542b-9a8b-453b-962c-260c91f6f89e" providerId="ADAL" clId="{15F66652-8B45-4473-A71A-ED3987ED1AE2}" dt="2023-03-28T14:48:29.960" v="53" actId="20577"/>
          <ac:spMkLst>
            <pc:docMk/>
            <pc:sldMk cId="1863275380" sldId="289"/>
            <ac:spMk id="3" creationId="{488719C1-F767-99B7-EDFE-CD84600D6935}"/>
          </ac:spMkLst>
        </pc:spChg>
      </pc:sldChg>
      <pc:sldChg chg="modSp mod">
        <pc:chgData name="Dubay, Curtis" userId="9101542b-9a8b-453b-962c-260c91f6f89e" providerId="ADAL" clId="{15F66652-8B45-4473-A71A-ED3987ED1AE2}" dt="2023-03-28T14:33:26.580" v="43" actId="27918"/>
        <pc:sldMkLst>
          <pc:docMk/>
          <pc:sldMk cId="610431793" sldId="293"/>
        </pc:sldMkLst>
        <pc:spChg chg="mod">
          <ac:chgData name="Dubay, Curtis" userId="9101542b-9a8b-453b-962c-260c91f6f89e" providerId="ADAL" clId="{15F66652-8B45-4473-A71A-ED3987ED1AE2}" dt="2023-03-20T18:47:56.130" v="20" actId="20577"/>
          <ac:spMkLst>
            <pc:docMk/>
            <pc:sldMk cId="610431793" sldId="293"/>
            <ac:spMk id="3" creationId="{488719C1-F767-99B7-EDFE-CD84600D6935}"/>
          </ac:spMkLst>
        </pc:spChg>
      </pc:sldChg>
      <pc:sldChg chg="modSp mod">
        <pc:chgData name="Dubay, Curtis" userId="9101542b-9a8b-453b-962c-260c91f6f89e" providerId="ADAL" clId="{15F66652-8B45-4473-A71A-ED3987ED1AE2}" dt="2023-03-28T15:50:59.951" v="62" actId="27918"/>
        <pc:sldMkLst>
          <pc:docMk/>
          <pc:sldMk cId="2284070646" sldId="316"/>
        </pc:sldMkLst>
        <pc:spChg chg="mod">
          <ac:chgData name="Dubay, Curtis" userId="9101542b-9a8b-453b-962c-260c91f6f89e" providerId="ADAL" clId="{15F66652-8B45-4473-A71A-ED3987ED1AE2}" dt="2023-03-28T15:50:30.006" v="59" actId="20577"/>
          <ac:spMkLst>
            <pc:docMk/>
            <pc:sldMk cId="2284070646" sldId="316"/>
            <ac:spMk id="3" creationId="{488719C1-F767-99B7-EDFE-CD84600D6935}"/>
          </ac:spMkLst>
        </pc:spChg>
      </pc:sldChg>
    </pc:docChg>
  </pc:docChgLst>
  <pc:docChgLst>
    <pc:chgData name="Curtis Dubay" userId="9101542b-9a8b-453b-962c-260c91f6f89e" providerId="ADAL" clId="{2DC93D74-734B-4C3B-8462-51AF55C307F4}"/>
    <pc:docChg chg="modSld sldOrd">
      <pc:chgData name="Curtis Dubay" userId="9101542b-9a8b-453b-962c-260c91f6f89e" providerId="ADAL" clId="{2DC93D74-734B-4C3B-8462-51AF55C307F4}" dt="2022-12-23T17:53:18.821" v="412" actId="20577"/>
      <pc:docMkLst>
        <pc:docMk/>
      </pc:docMkLst>
      <pc:sldChg chg="mod">
        <pc:chgData name="Curtis Dubay" userId="9101542b-9a8b-453b-962c-260c91f6f89e" providerId="ADAL" clId="{2DC93D74-734B-4C3B-8462-51AF55C307F4}" dt="2022-12-23T16:56:40.213" v="3" actId="27918"/>
        <pc:sldMkLst>
          <pc:docMk/>
          <pc:sldMk cId="2756665730" sldId="264"/>
        </pc:sldMkLst>
      </pc:sldChg>
      <pc:sldChg chg="mod">
        <pc:chgData name="Curtis Dubay" userId="9101542b-9a8b-453b-962c-260c91f6f89e" providerId="ADAL" clId="{2DC93D74-734B-4C3B-8462-51AF55C307F4}" dt="2022-12-23T16:51:17.407" v="2" actId="27918"/>
        <pc:sldMkLst>
          <pc:docMk/>
          <pc:sldMk cId="1472474139" sldId="270"/>
        </pc:sldMkLst>
      </pc:sldChg>
      <pc:sldChg chg="modSp mod modNotesTx">
        <pc:chgData name="Curtis Dubay" userId="9101542b-9a8b-453b-962c-260c91f6f89e" providerId="ADAL" clId="{2DC93D74-734B-4C3B-8462-51AF55C307F4}" dt="2022-12-23T17:52:43.393" v="388" actId="20577"/>
        <pc:sldMkLst>
          <pc:docMk/>
          <pc:sldMk cId="552842977" sldId="277"/>
        </pc:sldMkLst>
        <pc:spChg chg="mod">
          <ac:chgData name="Curtis Dubay" userId="9101542b-9a8b-453b-962c-260c91f6f89e" providerId="ADAL" clId="{2DC93D74-734B-4C3B-8462-51AF55C307F4}" dt="2022-12-23T17:24:53.204" v="14" actId="20577"/>
          <ac:spMkLst>
            <pc:docMk/>
            <pc:sldMk cId="552842977" sldId="277"/>
            <ac:spMk id="3" creationId="{488719C1-F767-99B7-EDFE-CD84600D6935}"/>
          </ac:spMkLst>
        </pc:spChg>
      </pc:sldChg>
      <pc:sldChg chg="ord">
        <pc:chgData name="Curtis Dubay" userId="9101542b-9a8b-453b-962c-260c91f6f89e" providerId="ADAL" clId="{2DC93D74-734B-4C3B-8462-51AF55C307F4}" dt="2022-12-23T17:41:17.097" v="386"/>
        <pc:sldMkLst>
          <pc:docMk/>
          <pc:sldMk cId="1672006921" sldId="278"/>
        </pc:sldMkLst>
      </pc:sldChg>
      <pc:sldChg chg="mod modNotesTx">
        <pc:chgData name="Curtis Dubay" userId="9101542b-9a8b-453b-962c-260c91f6f89e" providerId="ADAL" clId="{2DC93D74-734B-4C3B-8462-51AF55C307F4}" dt="2022-12-23T17:33:06.221" v="268" actId="27918"/>
        <pc:sldMkLst>
          <pc:docMk/>
          <pc:sldMk cId="2725776773" sldId="279"/>
        </pc:sldMkLst>
      </pc:sldChg>
      <pc:sldChg chg="modSp mod modNotesTx">
        <pc:chgData name="Curtis Dubay" userId="9101542b-9a8b-453b-962c-260c91f6f89e" providerId="ADAL" clId="{2DC93D74-734B-4C3B-8462-51AF55C307F4}" dt="2022-12-23T17:53:18.821" v="412" actId="20577"/>
        <pc:sldMkLst>
          <pc:docMk/>
          <pc:sldMk cId="2499843407" sldId="280"/>
        </pc:sldMkLst>
        <pc:spChg chg="mod">
          <ac:chgData name="Curtis Dubay" userId="9101542b-9a8b-453b-962c-260c91f6f89e" providerId="ADAL" clId="{2DC93D74-734B-4C3B-8462-51AF55C307F4}" dt="2022-12-23T17:53:10.148" v="406" actId="20577"/>
          <ac:spMkLst>
            <pc:docMk/>
            <pc:sldMk cId="2499843407" sldId="280"/>
            <ac:spMk id="3" creationId="{488719C1-F767-99B7-EDFE-CD84600D6935}"/>
          </ac:spMkLst>
        </pc:spChg>
      </pc:sldChg>
    </pc:docChg>
  </pc:docChgLst>
  <pc:docChgLst>
    <pc:chgData name="Dubay, Curtis" userId="9101542b-9a8b-453b-962c-260c91f6f89e" providerId="ADAL" clId="{EE8153F4-792C-4298-A829-5673663FB03B}"/>
    <pc:docChg chg="modSld">
      <pc:chgData name="Dubay, Curtis" userId="9101542b-9a8b-453b-962c-260c91f6f89e" providerId="ADAL" clId="{EE8153F4-792C-4298-A829-5673663FB03B}" dt="2023-05-26T14:44:17.317" v="216" actId="20577"/>
      <pc:docMkLst>
        <pc:docMk/>
      </pc:docMkLst>
      <pc:sldChg chg="mod">
        <pc:chgData name="Dubay, Curtis" userId="9101542b-9a8b-453b-962c-260c91f6f89e" providerId="ADAL" clId="{EE8153F4-792C-4298-A829-5673663FB03B}" dt="2023-05-26T13:50:25.118" v="2" actId="27918"/>
        <pc:sldMkLst>
          <pc:docMk/>
          <pc:sldMk cId="1472474139" sldId="270"/>
        </pc:sldMkLst>
      </pc:sldChg>
      <pc:sldChg chg="modSp mod modNotesTx">
        <pc:chgData name="Dubay, Curtis" userId="9101542b-9a8b-453b-962c-260c91f6f89e" providerId="ADAL" clId="{EE8153F4-792C-4298-A829-5673663FB03B}" dt="2023-05-26T14:28:40.702" v="118" actId="20577"/>
        <pc:sldMkLst>
          <pc:docMk/>
          <pc:sldMk cId="552842977" sldId="277"/>
        </pc:sldMkLst>
        <pc:spChg chg="mod">
          <ac:chgData name="Dubay, Curtis" userId="9101542b-9a8b-453b-962c-260c91f6f89e" providerId="ADAL" clId="{EE8153F4-792C-4298-A829-5673663FB03B}" dt="2023-05-26T14:26:24.958" v="45" actId="20577"/>
          <ac:spMkLst>
            <pc:docMk/>
            <pc:sldMk cId="552842977" sldId="277"/>
            <ac:spMk id="3" creationId="{488719C1-F767-99B7-EDFE-CD84600D6935}"/>
          </ac:spMkLst>
        </pc:spChg>
        <pc:graphicFrameChg chg="mod">
          <ac:chgData name="Dubay, Curtis" userId="9101542b-9a8b-453b-962c-260c91f6f89e" providerId="ADAL" clId="{EE8153F4-792C-4298-A829-5673663FB03B}" dt="2023-05-26T14:25:12.063" v="6"/>
          <ac:graphicFrameMkLst>
            <pc:docMk/>
            <pc:sldMk cId="552842977" sldId="277"/>
            <ac:graphicFrameMk id="4" creationId="{BD15515E-D725-892F-E078-C595F38619CB}"/>
          </ac:graphicFrameMkLst>
        </pc:graphicFrameChg>
      </pc:sldChg>
      <pc:sldChg chg="modSp mod modNotesTx">
        <pc:chgData name="Dubay, Curtis" userId="9101542b-9a8b-453b-962c-260c91f6f89e" providerId="ADAL" clId="{EE8153F4-792C-4298-A829-5673663FB03B}" dt="2023-05-26T14:44:17.317" v="216" actId="20577"/>
        <pc:sldMkLst>
          <pc:docMk/>
          <pc:sldMk cId="2499843407" sldId="280"/>
        </pc:sldMkLst>
        <pc:spChg chg="mod">
          <ac:chgData name="Dubay, Curtis" userId="9101542b-9a8b-453b-962c-260c91f6f89e" providerId="ADAL" clId="{EE8153F4-792C-4298-A829-5673663FB03B}" dt="2023-05-26T14:41:29.167" v="152" actId="20577"/>
          <ac:spMkLst>
            <pc:docMk/>
            <pc:sldMk cId="2499843407" sldId="280"/>
            <ac:spMk id="3" creationId="{488719C1-F767-99B7-EDFE-CD84600D6935}"/>
          </ac:spMkLst>
        </pc:spChg>
      </pc:sldChg>
      <pc:sldChg chg="mod modNotesTx">
        <pc:chgData name="Dubay, Curtis" userId="9101542b-9a8b-453b-962c-260c91f6f89e" providerId="ADAL" clId="{EE8153F4-792C-4298-A829-5673663FB03B}" dt="2023-05-26T14:35:50.280" v="136" actId="20577"/>
        <pc:sldMkLst>
          <pc:docMk/>
          <pc:sldMk cId="2336991760" sldId="319"/>
        </pc:sldMkLst>
      </pc:sldChg>
    </pc:docChg>
  </pc:docChgLst>
  <pc:docChgLst>
    <pc:chgData name="Dubay, Curtis" userId="9101542b-9a8b-453b-962c-260c91f6f89e" providerId="ADAL" clId="{09C3144B-01D9-4FE8-B1AE-AF0A4C9BC246}"/>
    <pc:docChg chg="modSld">
      <pc:chgData name="Dubay, Curtis" userId="9101542b-9a8b-453b-962c-260c91f6f89e" providerId="ADAL" clId="{09C3144B-01D9-4FE8-B1AE-AF0A4C9BC246}" dt="2022-12-07T22:03:57.214" v="3" actId="27918"/>
      <pc:docMkLst>
        <pc:docMk/>
      </pc:docMkLst>
      <pc:sldChg chg="mod">
        <pc:chgData name="Dubay, Curtis" userId="9101542b-9a8b-453b-962c-260c91f6f89e" providerId="ADAL" clId="{09C3144B-01D9-4FE8-B1AE-AF0A4C9BC246}" dt="2022-12-07T22:03:57.214" v="3" actId="27918"/>
        <pc:sldMkLst>
          <pc:docMk/>
          <pc:sldMk cId="3068438159" sldId="282"/>
        </pc:sldMkLst>
      </pc:sldChg>
    </pc:docChg>
  </pc:docChgLst>
  <pc:docChgLst>
    <pc:chgData name="Curtis Dubay" userId="9101542b-9a8b-453b-962c-260c91f6f89e" providerId="ADAL" clId="{A6E78F7C-F2D8-40BF-9C6F-15AC46BA9C8E}"/>
    <pc:docChg chg="modSld">
      <pc:chgData name="Curtis Dubay" userId="9101542b-9a8b-453b-962c-260c91f6f89e" providerId="ADAL" clId="{A6E78F7C-F2D8-40BF-9C6F-15AC46BA9C8E}" dt="2023-05-02T17:26:34.060" v="59" actId="692"/>
      <pc:docMkLst>
        <pc:docMk/>
      </pc:docMkLst>
      <pc:sldChg chg="modSp mod">
        <pc:chgData name="Curtis Dubay" userId="9101542b-9a8b-453b-962c-260c91f6f89e" providerId="ADAL" clId="{A6E78F7C-F2D8-40BF-9C6F-15AC46BA9C8E}" dt="2023-05-02T17:09:42.705" v="31"/>
        <pc:sldMkLst>
          <pc:docMk/>
          <pc:sldMk cId="1291648889" sldId="287"/>
        </pc:sldMkLst>
        <pc:spChg chg="mod">
          <ac:chgData name="Curtis Dubay" userId="9101542b-9a8b-453b-962c-260c91f6f89e" providerId="ADAL" clId="{A6E78F7C-F2D8-40BF-9C6F-15AC46BA9C8E}" dt="2023-05-02T17:09:31.085" v="29" actId="20577"/>
          <ac:spMkLst>
            <pc:docMk/>
            <pc:sldMk cId="1291648889" sldId="287"/>
            <ac:spMk id="3" creationId="{488719C1-F767-99B7-EDFE-CD84600D6935}"/>
          </ac:spMkLst>
        </pc:spChg>
        <pc:graphicFrameChg chg="mod">
          <ac:chgData name="Curtis Dubay" userId="9101542b-9a8b-453b-962c-260c91f6f89e" providerId="ADAL" clId="{A6E78F7C-F2D8-40BF-9C6F-15AC46BA9C8E}" dt="2023-05-02T17:09:42.705" v="31"/>
          <ac:graphicFrameMkLst>
            <pc:docMk/>
            <pc:sldMk cId="1291648889" sldId="287"/>
            <ac:graphicFrameMk id="4" creationId="{01E182E4-DF45-6054-3555-631F417ABEB0}"/>
          </ac:graphicFrameMkLst>
        </pc:graphicFrameChg>
      </pc:sldChg>
      <pc:sldChg chg="modSp mod">
        <pc:chgData name="Curtis Dubay" userId="9101542b-9a8b-453b-962c-260c91f6f89e" providerId="ADAL" clId="{A6E78F7C-F2D8-40BF-9C6F-15AC46BA9C8E}" dt="2023-05-02T17:26:34.060" v="59" actId="692"/>
        <pc:sldMkLst>
          <pc:docMk/>
          <pc:sldMk cId="610431793" sldId="293"/>
        </pc:sldMkLst>
        <pc:graphicFrameChg chg="mod">
          <ac:chgData name="Curtis Dubay" userId="9101542b-9a8b-453b-962c-260c91f6f89e" providerId="ADAL" clId="{A6E78F7C-F2D8-40BF-9C6F-15AC46BA9C8E}" dt="2023-05-02T17:26:34.060" v="59" actId="692"/>
          <ac:graphicFrameMkLst>
            <pc:docMk/>
            <pc:sldMk cId="610431793" sldId="293"/>
            <ac:graphicFrameMk id="4" creationId="{EDC5E5D0-8B0F-5E97-4408-89574DEB865E}"/>
          </ac:graphicFrameMkLst>
        </pc:graphicFrameChg>
      </pc:sldChg>
    </pc:docChg>
  </pc:docChgLst>
  <pc:docChgLst>
    <pc:chgData name="Curtis Dubay" userId="9101542b-9a8b-453b-962c-260c91f6f89e" providerId="ADAL" clId="{99E9EEF9-0853-439A-90AC-4B572626981C}"/>
    <pc:docChg chg="undo custSel addSld delSld modSld">
      <pc:chgData name="Curtis Dubay" userId="9101542b-9a8b-453b-962c-260c91f6f89e" providerId="ADAL" clId="{99E9EEF9-0853-439A-90AC-4B572626981C}" dt="2023-05-03T14:23:53.936" v="585" actId="20577"/>
      <pc:docMkLst>
        <pc:docMk/>
      </pc:docMkLst>
      <pc:sldChg chg="modSp mod modNotesTx">
        <pc:chgData name="Curtis Dubay" userId="9101542b-9a8b-453b-962c-260c91f6f89e" providerId="ADAL" clId="{99E9EEF9-0853-439A-90AC-4B572626981C}" dt="2023-05-02T18:28:32.181" v="5" actId="20577"/>
        <pc:sldMkLst>
          <pc:docMk/>
          <pc:sldMk cId="453305913" sldId="261"/>
        </pc:sldMkLst>
        <pc:spChg chg="mod">
          <ac:chgData name="Curtis Dubay" userId="9101542b-9a8b-453b-962c-260c91f6f89e" providerId="ADAL" clId="{99E9EEF9-0853-439A-90AC-4B572626981C}" dt="2023-05-02T18:28:28.995" v="2" actId="20577"/>
          <ac:spMkLst>
            <pc:docMk/>
            <pc:sldMk cId="453305913" sldId="261"/>
            <ac:spMk id="3" creationId="{7BFF1D65-2FF8-0BAA-9D0A-B018D0099C60}"/>
          </ac:spMkLst>
        </pc:spChg>
      </pc:sldChg>
      <pc:sldChg chg="modSp mod modNotesTx">
        <pc:chgData name="Curtis Dubay" userId="9101542b-9a8b-453b-962c-260c91f6f89e" providerId="ADAL" clId="{99E9EEF9-0853-439A-90AC-4B572626981C}" dt="2023-05-02T19:19:02.880" v="523"/>
        <pc:sldMkLst>
          <pc:docMk/>
          <pc:sldMk cId="2398574218" sldId="274"/>
        </pc:sldMkLst>
        <pc:spChg chg="mod">
          <ac:chgData name="Curtis Dubay" userId="9101542b-9a8b-453b-962c-260c91f6f89e" providerId="ADAL" clId="{99E9EEF9-0853-439A-90AC-4B572626981C}" dt="2023-05-02T19:18:35.485" v="522" actId="20577"/>
          <ac:spMkLst>
            <pc:docMk/>
            <pc:sldMk cId="2398574218" sldId="274"/>
            <ac:spMk id="3" creationId="{488719C1-F767-99B7-EDFE-CD84600D6935}"/>
          </ac:spMkLst>
        </pc:spChg>
      </pc:sldChg>
      <pc:sldChg chg="modSp mod">
        <pc:chgData name="Curtis Dubay" userId="9101542b-9a8b-453b-962c-260c91f6f89e" providerId="ADAL" clId="{99E9EEF9-0853-439A-90AC-4B572626981C}" dt="2023-05-02T18:55:02.571" v="20" actId="20577"/>
        <pc:sldMkLst>
          <pc:docMk/>
          <pc:sldMk cId="552842977" sldId="277"/>
        </pc:sldMkLst>
        <pc:spChg chg="mod">
          <ac:chgData name="Curtis Dubay" userId="9101542b-9a8b-453b-962c-260c91f6f89e" providerId="ADAL" clId="{99E9EEF9-0853-439A-90AC-4B572626981C}" dt="2023-05-02T18:55:02.571" v="20" actId="20577"/>
          <ac:spMkLst>
            <pc:docMk/>
            <pc:sldMk cId="552842977" sldId="277"/>
            <ac:spMk id="3" creationId="{488719C1-F767-99B7-EDFE-CD84600D6935}"/>
          </ac:spMkLst>
        </pc:spChg>
      </pc:sldChg>
      <pc:sldChg chg="del">
        <pc:chgData name="Curtis Dubay" userId="9101542b-9a8b-453b-962c-260c91f6f89e" providerId="ADAL" clId="{99E9EEF9-0853-439A-90AC-4B572626981C}" dt="2023-05-02T18:52:27.693" v="7" actId="47"/>
        <pc:sldMkLst>
          <pc:docMk/>
          <pc:sldMk cId="2725776773" sldId="279"/>
        </pc:sldMkLst>
      </pc:sldChg>
      <pc:sldChg chg="modSp mod modNotesTx">
        <pc:chgData name="Curtis Dubay" userId="9101542b-9a8b-453b-962c-260c91f6f89e" providerId="ADAL" clId="{99E9EEF9-0853-439A-90AC-4B572626981C}" dt="2023-05-02T18:59:11.446" v="149" actId="20577"/>
        <pc:sldMkLst>
          <pc:docMk/>
          <pc:sldMk cId="2499843407" sldId="280"/>
        </pc:sldMkLst>
        <pc:spChg chg="mod">
          <ac:chgData name="Curtis Dubay" userId="9101542b-9a8b-453b-962c-260c91f6f89e" providerId="ADAL" clId="{99E9EEF9-0853-439A-90AC-4B572626981C}" dt="2023-05-02T18:55:54.766" v="33" actId="20577"/>
          <ac:spMkLst>
            <pc:docMk/>
            <pc:sldMk cId="2499843407" sldId="280"/>
            <ac:spMk id="3" creationId="{488719C1-F767-99B7-EDFE-CD84600D6935}"/>
          </ac:spMkLst>
        </pc:spChg>
      </pc:sldChg>
      <pc:sldChg chg="modSp mod">
        <pc:chgData name="Curtis Dubay" userId="9101542b-9a8b-453b-962c-260c91f6f89e" providerId="ADAL" clId="{99E9EEF9-0853-439A-90AC-4B572626981C}" dt="2023-05-03T14:17:41.933" v="526" actId="20577"/>
        <pc:sldMkLst>
          <pc:docMk/>
          <pc:sldMk cId="530873790" sldId="284"/>
        </pc:sldMkLst>
        <pc:spChg chg="mod">
          <ac:chgData name="Curtis Dubay" userId="9101542b-9a8b-453b-962c-260c91f6f89e" providerId="ADAL" clId="{99E9EEF9-0853-439A-90AC-4B572626981C}" dt="2023-05-03T14:17:41.933" v="526" actId="20577"/>
          <ac:spMkLst>
            <pc:docMk/>
            <pc:sldMk cId="530873790" sldId="284"/>
            <ac:spMk id="3" creationId="{488719C1-F767-99B7-EDFE-CD84600D6935}"/>
          </ac:spMkLst>
        </pc:spChg>
      </pc:sldChg>
      <pc:sldChg chg="mod modNotesTx">
        <pc:chgData name="Curtis Dubay" userId="9101542b-9a8b-453b-962c-260c91f6f89e" providerId="ADAL" clId="{99E9EEF9-0853-439A-90AC-4B572626981C}" dt="2023-05-02T19:07:14.684" v="514" actId="20577"/>
        <pc:sldMkLst>
          <pc:docMk/>
          <pc:sldMk cId="2329506265" sldId="285"/>
        </pc:sldMkLst>
      </pc:sldChg>
      <pc:sldChg chg="modSp mod modNotesTx">
        <pc:chgData name="Curtis Dubay" userId="9101542b-9a8b-453b-962c-260c91f6f89e" providerId="ADAL" clId="{99E9EEF9-0853-439A-90AC-4B572626981C}" dt="2023-05-03T14:23:53.936" v="585" actId="20577"/>
        <pc:sldMkLst>
          <pc:docMk/>
          <pc:sldMk cId="731054146" sldId="286"/>
        </pc:sldMkLst>
        <pc:spChg chg="mod">
          <ac:chgData name="Curtis Dubay" userId="9101542b-9a8b-453b-962c-260c91f6f89e" providerId="ADAL" clId="{99E9EEF9-0853-439A-90AC-4B572626981C}" dt="2023-05-03T14:18:22.438" v="561" actId="20577"/>
          <ac:spMkLst>
            <pc:docMk/>
            <pc:sldMk cId="731054146" sldId="286"/>
            <ac:spMk id="3" creationId="{488719C1-F767-99B7-EDFE-CD84600D6935}"/>
          </ac:spMkLst>
        </pc:spChg>
      </pc:sldChg>
      <pc:sldChg chg="add">
        <pc:chgData name="Curtis Dubay" userId="9101542b-9a8b-453b-962c-260c91f6f89e" providerId="ADAL" clId="{99E9EEF9-0853-439A-90AC-4B572626981C}" dt="2023-05-02T18:52:24.095" v="6"/>
        <pc:sldMkLst>
          <pc:docMk/>
          <pc:sldMk cId="2336991760" sldId="319"/>
        </pc:sldMkLst>
      </pc:sldChg>
      <pc:sldChg chg="new del">
        <pc:chgData name="Curtis Dubay" userId="9101542b-9a8b-453b-962c-260c91f6f89e" providerId="ADAL" clId="{99E9EEF9-0853-439A-90AC-4B572626981C}" dt="2023-05-02T18:59:22.896" v="151" actId="680"/>
        <pc:sldMkLst>
          <pc:docMk/>
          <pc:sldMk cId="1092659404" sldId="320"/>
        </pc:sldMkLst>
      </pc:sldChg>
    </pc:docChg>
  </pc:docChgLst>
  <pc:docChgLst>
    <pc:chgData name="Dubay, Curtis" userId="9101542b-9a8b-453b-962c-260c91f6f89e" providerId="ADAL" clId="{AFBF41BE-9ADD-494B-803B-99287A2E7654}"/>
    <pc:docChg chg="undo redo custSel addSld delSld modSld">
      <pc:chgData name="Dubay, Curtis" userId="9101542b-9a8b-453b-962c-260c91f6f89e" providerId="ADAL" clId="{AFBF41BE-9ADD-494B-803B-99287A2E7654}" dt="2023-03-17T15:20:42.232" v="1236" actId="20577"/>
      <pc:docMkLst>
        <pc:docMk/>
      </pc:docMkLst>
      <pc:sldChg chg="modSp mod modNotesTx">
        <pc:chgData name="Dubay, Curtis" userId="9101542b-9a8b-453b-962c-260c91f6f89e" providerId="ADAL" clId="{AFBF41BE-9ADD-494B-803B-99287A2E7654}" dt="2023-03-14T14:12:23.880" v="755" actId="20577"/>
        <pc:sldMkLst>
          <pc:docMk/>
          <pc:sldMk cId="453305913" sldId="261"/>
        </pc:sldMkLst>
        <pc:spChg chg="mod">
          <ac:chgData name="Dubay, Curtis" userId="9101542b-9a8b-453b-962c-260c91f6f89e" providerId="ADAL" clId="{AFBF41BE-9ADD-494B-803B-99287A2E7654}" dt="2023-03-08T18:00:39.929" v="4" actId="20577"/>
          <ac:spMkLst>
            <pc:docMk/>
            <pc:sldMk cId="453305913" sldId="261"/>
            <ac:spMk id="3" creationId="{7BFF1D65-2FF8-0BAA-9D0A-B018D0099C60}"/>
          </ac:spMkLst>
        </pc:spChg>
      </pc:sldChg>
      <pc:sldChg chg="modSp mod modNotesTx">
        <pc:chgData name="Dubay, Curtis" userId="9101542b-9a8b-453b-962c-260c91f6f89e" providerId="ADAL" clId="{AFBF41BE-9ADD-494B-803B-99287A2E7654}" dt="2023-03-17T15:20:42.232" v="1236" actId="20577"/>
        <pc:sldMkLst>
          <pc:docMk/>
          <pc:sldMk cId="2756665730" sldId="264"/>
        </pc:sldMkLst>
        <pc:spChg chg="mod">
          <ac:chgData name="Dubay, Curtis" userId="9101542b-9a8b-453b-962c-260c91f6f89e" providerId="ADAL" clId="{AFBF41BE-9ADD-494B-803B-99287A2E7654}" dt="2023-03-17T15:06:21.571" v="1211" actId="20577"/>
          <ac:spMkLst>
            <pc:docMk/>
            <pc:sldMk cId="2756665730" sldId="264"/>
            <ac:spMk id="3" creationId="{488719C1-F767-99B7-EDFE-CD84600D6935}"/>
          </ac:spMkLst>
        </pc:spChg>
      </pc:sldChg>
      <pc:sldChg chg="add del">
        <pc:chgData name="Dubay, Curtis" userId="9101542b-9a8b-453b-962c-260c91f6f89e" providerId="ADAL" clId="{AFBF41BE-9ADD-494B-803B-99287A2E7654}" dt="2023-03-13T17:58:44.972" v="577" actId="47"/>
        <pc:sldMkLst>
          <pc:docMk/>
          <pc:sldMk cId="1204943659" sldId="265"/>
        </pc:sldMkLst>
      </pc:sldChg>
      <pc:sldChg chg="modSp mod modNotesTx">
        <pc:chgData name="Dubay, Curtis" userId="9101542b-9a8b-453b-962c-260c91f6f89e" providerId="ADAL" clId="{AFBF41BE-9ADD-494B-803B-99287A2E7654}" dt="2023-03-14T14:18:37.964" v="1051" actId="113"/>
        <pc:sldMkLst>
          <pc:docMk/>
          <pc:sldMk cId="2812028883" sldId="267"/>
        </pc:sldMkLst>
        <pc:spChg chg="mod">
          <ac:chgData name="Dubay, Curtis" userId="9101542b-9a8b-453b-962c-260c91f6f89e" providerId="ADAL" clId="{AFBF41BE-9ADD-494B-803B-99287A2E7654}" dt="2023-03-14T14:18:37.964" v="1051" actId="113"/>
          <ac:spMkLst>
            <pc:docMk/>
            <pc:sldMk cId="2812028883" sldId="267"/>
            <ac:spMk id="3" creationId="{488719C1-F767-99B7-EDFE-CD84600D6935}"/>
          </ac:spMkLst>
        </pc:spChg>
        <pc:graphicFrameChg chg="mod">
          <ac:chgData name="Dubay, Curtis" userId="9101542b-9a8b-453b-962c-260c91f6f89e" providerId="ADAL" clId="{AFBF41BE-9ADD-494B-803B-99287A2E7654}" dt="2023-03-14T14:15:43.077" v="948"/>
          <ac:graphicFrameMkLst>
            <pc:docMk/>
            <pc:sldMk cId="2812028883" sldId="267"/>
            <ac:graphicFrameMk id="4" creationId="{D1558557-268C-5806-76E0-C6B2E2F35991}"/>
          </ac:graphicFrameMkLst>
        </pc:graphicFrameChg>
      </pc:sldChg>
      <pc:sldChg chg="mod modNotesTx">
        <pc:chgData name="Dubay, Curtis" userId="9101542b-9a8b-453b-962c-260c91f6f89e" providerId="ADAL" clId="{AFBF41BE-9ADD-494B-803B-99287A2E7654}" dt="2023-03-14T14:14:32.034" v="900" actId="20577"/>
        <pc:sldMkLst>
          <pc:docMk/>
          <pc:sldMk cId="766518829" sldId="268"/>
        </pc:sldMkLst>
      </pc:sldChg>
      <pc:sldChg chg="modSp mod">
        <pc:chgData name="Dubay, Curtis" userId="9101542b-9a8b-453b-962c-260c91f6f89e" providerId="ADAL" clId="{AFBF41BE-9ADD-494B-803B-99287A2E7654}" dt="2023-03-17T14:40:55.830" v="1201" actId="27918"/>
        <pc:sldMkLst>
          <pc:docMk/>
          <pc:sldMk cId="1472474139" sldId="270"/>
        </pc:sldMkLst>
        <pc:spChg chg="mod">
          <ac:chgData name="Dubay, Curtis" userId="9101542b-9a8b-453b-962c-260c91f6f89e" providerId="ADAL" clId="{AFBF41BE-9ADD-494B-803B-99287A2E7654}" dt="2023-03-10T14:27:39.907" v="170" actId="5793"/>
          <ac:spMkLst>
            <pc:docMk/>
            <pc:sldMk cId="1472474139" sldId="270"/>
            <ac:spMk id="3" creationId="{488719C1-F767-99B7-EDFE-CD84600D6935}"/>
          </ac:spMkLst>
        </pc:spChg>
      </pc:sldChg>
      <pc:sldChg chg="modSp mod">
        <pc:chgData name="Dubay, Curtis" userId="9101542b-9a8b-453b-962c-260c91f6f89e" providerId="ADAL" clId="{AFBF41BE-9ADD-494B-803B-99287A2E7654}" dt="2023-03-13T18:03:05.162" v="590" actId="20577"/>
        <pc:sldMkLst>
          <pc:docMk/>
          <pc:sldMk cId="1261284784" sldId="272"/>
        </pc:sldMkLst>
        <pc:spChg chg="mod">
          <ac:chgData name="Dubay, Curtis" userId="9101542b-9a8b-453b-962c-260c91f6f89e" providerId="ADAL" clId="{AFBF41BE-9ADD-494B-803B-99287A2E7654}" dt="2023-03-13T18:03:05.162" v="590" actId="20577"/>
          <ac:spMkLst>
            <pc:docMk/>
            <pc:sldMk cId="1261284784" sldId="272"/>
            <ac:spMk id="3" creationId="{488719C1-F767-99B7-EDFE-CD84600D6935}"/>
          </ac:spMkLst>
        </pc:spChg>
      </pc:sldChg>
      <pc:sldChg chg="modSp mod modNotesTx">
        <pc:chgData name="Dubay, Curtis" userId="9101542b-9a8b-453b-962c-260c91f6f89e" providerId="ADAL" clId="{AFBF41BE-9ADD-494B-803B-99287A2E7654}" dt="2023-03-13T18:07:27.890" v="605" actId="27918"/>
        <pc:sldMkLst>
          <pc:docMk/>
          <pc:sldMk cId="3910646330" sldId="273"/>
        </pc:sldMkLst>
        <pc:graphicFrameChg chg="mod">
          <ac:chgData name="Dubay, Curtis" userId="9101542b-9a8b-453b-962c-260c91f6f89e" providerId="ADAL" clId="{AFBF41BE-9ADD-494B-803B-99287A2E7654}" dt="2023-03-13T18:07:19.940" v="604"/>
          <ac:graphicFrameMkLst>
            <pc:docMk/>
            <pc:sldMk cId="3910646330" sldId="273"/>
            <ac:graphicFrameMk id="4" creationId="{AC05E779-971D-A2EA-28E9-FFA903359E44}"/>
          </ac:graphicFrameMkLst>
        </pc:graphicFrameChg>
      </pc:sldChg>
      <pc:sldChg chg="modSp mod modNotesTx">
        <pc:chgData name="Dubay, Curtis" userId="9101542b-9a8b-453b-962c-260c91f6f89e" providerId="ADAL" clId="{AFBF41BE-9ADD-494B-803B-99287A2E7654}" dt="2023-03-13T18:08:18.961" v="703" actId="20577"/>
        <pc:sldMkLst>
          <pc:docMk/>
          <pc:sldMk cId="2398574218" sldId="274"/>
        </pc:sldMkLst>
        <pc:spChg chg="mod">
          <ac:chgData name="Dubay, Curtis" userId="9101542b-9a8b-453b-962c-260c91f6f89e" providerId="ADAL" clId="{AFBF41BE-9ADD-494B-803B-99287A2E7654}" dt="2023-03-08T18:26:21.746" v="11" actId="20577"/>
          <ac:spMkLst>
            <pc:docMk/>
            <pc:sldMk cId="2398574218" sldId="274"/>
            <ac:spMk id="3" creationId="{488719C1-F767-99B7-EDFE-CD84600D6935}"/>
          </ac:spMkLst>
        </pc:spChg>
      </pc:sldChg>
      <pc:sldChg chg="modSp mod modNotesTx">
        <pc:chgData name="Dubay, Curtis" userId="9101542b-9a8b-453b-962c-260c91f6f89e" providerId="ADAL" clId="{AFBF41BE-9ADD-494B-803B-99287A2E7654}" dt="2023-03-10T14:23:48.772" v="135" actId="20577"/>
        <pc:sldMkLst>
          <pc:docMk/>
          <pc:sldMk cId="3242939371" sldId="276"/>
        </pc:sldMkLst>
        <pc:spChg chg="mod">
          <ac:chgData name="Dubay, Curtis" userId="9101542b-9a8b-453b-962c-260c91f6f89e" providerId="ADAL" clId="{AFBF41BE-9ADD-494B-803B-99287A2E7654}" dt="2023-03-10T14:23:01.592" v="121" actId="20577"/>
          <ac:spMkLst>
            <pc:docMk/>
            <pc:sldMk cId="3242939371" sldId="276"/>
            <ac:spMk id="3" creationId="{488719C1-F767-99B7-EDFE-CD84600D6935}"/>
          </ac:spMkLst>
        </pc:spChg>
      </pc:sldChg>
      <pc:sldChg chg="modSp mod modNotesTx">
        <pc:chgData name="Dubay, Curtis" userId="9101542b-9a8b-453b-962c-260c91f6f89e" providerId="ADAL" clId="{AFBF41BE-9ADD-494B-803B-99287A2E7654}" dt="2023-03-15T14:48:03.442" v="1198"/>
        <pc:sldMkLst>
          <pc:docMk/>
          <pc:sldMk cId="3832440727" sldId="281"/>
        </pc:sldMkLst>
        <pc:spChg chg="mod">
          <ac:chgData name="Dubay, Curtis" userId="9101542b-9a8b-453b-962c-260c91f6f89e" providerId="ADAL" clId="{AFBF41BE-9ADD-494B-803B-99287A2E7654}" dt="2023-03-15T14:24:42.378" v="1193" actId="20577"/>
          <ac:spMkLst>
            <pc:docMk/>
            <pc:sldMk cId="3832440727" sldId="281"/>
            <ac:spMk id="3" creationId="{488719C1-F767-99B7-EDFE-CD84600D6935}"/>
          </ac:spMkLst>
        </pc:spChg>
      </pc:sldChg>
      <pc:sldChg chg="modSp mod modNotesTx">
        <pc:chgData name="Dubay, Curtis" userId="9101542b-9a8b-453b-962c-260c91f6f89e" providerId="ADAL" clId="{AFBF41BE-9ADD-494B-803B-99287A2E7654}" dt="2023-03-14T14:34:39.946" v="1128" actId="20577"/>
        <pc:sldMkLst>
          <pc:docMk/>
          <pc:sldMk cId="530873790" sldId="284"/>
        </pc:sldMkLst>
        <pc:spChg chg="mod">
          <ac:chgData name="Dubay, Curtis" userId="9101542b-9a8b-453b-962c-260c91f6f89e" providerId="ADAL" clId="{AFBF41BE-9ADD-494B-803B-99287A2E7654}" dt="2023-03-14T14:23:56.188" v="1067" actId="20577"/>
          <ac:spMkLst>
            <pc:docMk/>
            <pc:sldMk cId="530873790" sldId="284"/>
            <ac:spMk id="3" creationId="{488719C1-F767-99B7-EDFE-CD84600D6935}"/>
          </ac:spMkLst>
        </pc:spChg>
      </pc:sldChg>
      <pc:sldChg chg="modSp mod">
        <pc:chgData name="Dubay, Curtis" userId="9101542b-9a8b-453b-962c-260c91f6f89e" providerId="ADAL" clId="{AFBF41BE-9ADD-494B-803B-99287A2E7654}" dt="2023-03-14T15:19:33.247" v="1148" actId="20577"/>
        <pc:sldMkLst>
          <pc:docMk/>
          <pc:sldMk cId="1066897113" sldId="291"/>
        </pc:sldMkLst>
        <pc:spChg chg="mod">
          <ac:chgData name="Dubay, Curtis" userId="9101542b-9a8b-453b-962c-260c91f6f89e" providerId="ADAL" clId="{AFBF41BE-9ADD-494B-803B-99287A2E7654}" dt="2023-03-14T15:19:33.247" v="1148" actId="20577"/>
          <ac:spMkLst>
            <pc:docMk/>
            <pc:sldMk cId="1066897113" sldId="291"/>
            <ac:spMk id="3" creationId="{488719C1-F767-99B7-EDFE-CD84600D6935}"/>
          </ac:spMkLst>
        </pc:spChg>
        <pc:graphicFrameChg chg="mod">
          <ac:chgData name="Dubay, Curtis" userId="9101542b-9a8b-453b-962c-260c91f6f89e" providerId="ADAL" clId="{AFBF41BE-9ADD-494B-803B-99287A2E7654}" dt="2023-03-14T14:13:35.156" v="760"/>
          <ac:graphicFrameMkLst>
            <pc:docMk/>
            <pc:sldMk cId="1066897113" sldId="291"/>
            <ac:graphicFrameMk id="6" creationId="{08C91915-588C-4B4A-8882-C8132CFFB288}"/>
          </ac:graphicFrameMkLst>
        </pc:graphicFrameChg>
      </pc:sldChg>
      <pc:sldChg chg="modSp mod modNotesTx">
        <pc:chgData name="Dubay, Curtis" userId="9101542b-9a8b-453b-962c-260c91f6f89e" providerId="ADAL" clId="{AFBF41BE-9ADD-494B-803B-99287A2E7654}" dt="2023-03-10T14:20:36.475" v="102"/>
        <pc:sldMkLst>
          <pc:docMk/>
          <pc:sldMk cId="1503421960" sldId="292"/>
        </pc:sldMkLst>
        <pc:spChg chg="mod">
          <ac:chgData name="Dubay, Curtis" userId="9101542b-9a8b-453b-962c-260c91f6f89e" providerId="ADAL" clId="{AFBF41BE-9ADD-494B-803B-99287A2E7654}" dt="2023-03-10T13:50:47.728" v="92" actId="20577"/>
          <ac:spMkLst>
            <pc:docMk/>
            <pc:sldMk cId="1503421960" sldId="292"/>
            <ac:spMk id="3" creationId="{488719C1-F767-99B7-EDFE-CD84600D6935}"/>
          </ac:spMkLst>
        </pc:spChg>
      </pc:sldChg>
      <pc:sldChg chg="modSp mod modNotesTx">
        <pc:chgData name="Dubay, Curtis" userId="9101542b-9a8b-453b-962c-260c91f6f89e" providerId="ADAL" clId="{AFBF41BE-9ADD-494B-803B-99287A2E7654}" dt="2023-03-17T15:10:02.385" v="1215" actId="27918"/>
        <pc:sldMkLst>
          <pc:docMk/>
          <pc:sldMk cId="610431793" sldId="293"/>
        </pc:sldMkLst>
        <pc:spChg chg="mod">
          <ac:chgData name="Dubay, Curtis" userId="9101542b-9a8b-453b-962c-260c91f6f89e" providerId="ADAL" clId="{AFBF41BE-9ADD-494B-803B-99287A2E7654}" dt="2023-03-13T17:50:38.810" v="572" actId="20577"/>
          <ac:spMkLst>
            <pc:docMk/>
            <pc:sldMk cId="610431793" sldId="293"/>
            <ac:spMk id="3" creationId="{488719C1-F767-99B7-EDFE-CD84600D6935}"/>
          </ac:spMkLst>
        </pc:spChg>
      </pc:sldChg>
      <pc:sldChg chg="del mod">
        <pc:chgData name="Dubay, Curtis" userId="9101542b-9a8b-453b-962c-260c91f6f89e" providerId="ADAL" clId="{AFBF41BE-9ADD-494B-803B-99287A2E7654}" dt="2023-03-13T17:59:14.761" v="579" actId="47"/>
        <pc:sldMkLst>
          <pc:docMk/>
          <pc:sldMk cId="3355734225" sldId="300"/>
        </pc:sldMkLst>
      </pc:sldChg>
      <pc:sldChg chg="modSp mod">
        <pc:chgData name="Dubay, Curtis" userId="9101542b-9a8b-453b-962c-260c91f6f89e" providerId="ADAL" clId="{AFBF41BE-9ADD-494B-803B-99287A2E7654}" dt="2023-03-14T13:13:03.564" v="736"/>
        <pc:sldMkLst>
          <pc:docMk/>
          <pc:sldMk cId="2284070646" sldId="316"/>
        </pc:sldMkLst>
        <pc:spChg chg="mod">
          <ac:chgData name="Dubay, Curtis" userId="9101542b-9a8b-453b-962c-260c91f6f89e" providerId="ADAL" clId="{AFBF41BE-9ADD-494B-803B-99287A2E7654}" dt="2023-03-14T13:12:32.623" v="730" actId="20577"/>
          <ac:spMkLst>
            <pc:docMk/>
            <pc:sldMk cId="2284070646" sldId="316"/>
            <ac:spMk id="3" creationId="{488719C1-F767-99B7-EDFE-CD84600D6935}"/>
          </ac:spMkLst>
        </pc:spChg>
        <pc:graphicFrameChg chg="mod">
          <ac:chgData name="Dubay, Curtis" userId="9101542b-9a8b-453b-962c-260c91f6f89e" providerId="ADAL" clId="{AFBF41BE-9ADD-494B-803B-99287A2E7654}" dt="2023-03-14T13:13:03.564" v="736"/>
          <ac:graphicFrameMkLst>
            <pc:docMk/>
            <pc:sldMk cId="2284070646" sldId="316"/>
            <ac:graphicFrameMk id="5" creationId="{C4D319A6-0E02-E534-16F3-87D8C4C2338A}"/>
          </ac:graphicFrameMkLst>
        </pc:graphicFrameChg>
      </pc:sldChg>
      <pc:sldChg chg="add del mod">
        <pc:chgData name="Dubay, Curtis" userId="9101542b-9a8b-453b-962c-260c91f6f89e" providerId="ADAL" clId="{AFBF41BE-9ADD-494B-803B-99287A2E7654}" dt="2023-03-13T18:55:16.327" v="715" actId="47"/>
        <pc:sldMkLst>
          <pc:docMk/>
          <pc:sldMk cId="1055536997" sldId="317"/>
        </pc:sldMkLst>
      </pc:sldChg>
      <pc:sldChg chg="addSp delSp modSp add mod">
        <pc:chgData name="Dubay, Curtis" userId="9101542b-9a8b-453b-962c-260c91f6f89e" providerId="ADAL" clId="{AFBF41BE-9ADD-494B-803B-99287A2E7654}" dt="2023-03-13T18:57:23.414" v="723" actId="27918"/>
        <pc:sldMkLst>
          <pc:docMk/>
          <pc:sldMk cId="1250381610" sldId="318"/>
        </pc:sldMkLst>
        <pc:graphicFrameChg chg="del">
          <ac:chgData name="Dubay, Curtis" userId="9101542b-9a8b-453b-962c-260c91f6f89e" providerId="ADAL" clId="{AFBF41BE-9ADD-494B-803B-99287A2E7654}" dt="2023-03-13T18:53:04.005" v="705" actId="478"/>
          <ac:graphicFrameMkLst>
            <pc:docMk/>
            <pc:sldMk cId="1250381610" sldId="318"/>
            <ac:graphicFrameMk id="2" creationId="{CC37CD90-CBD9-2BD8-6160-AB8675DC0A5F}"/>
          </ac:graphicFrameMkLst>
        </pc:graphicFrameChg>
        <pc:graphicFrameChg chg="add mod">
          <ac:chgData name="Dubay, Curtis" userId="9101542b-9a8b-453b-962c-260c91f6f89e" providerId="ADAL" clId="{AFBF41BE-9ADD-494B-803B-99287A2E7654}" dt="2023-03-13T18:55:58.955" v="721" actId="207"/>
          <ac:graphicFrameMkLst>
            <pc:docMk/>
            <pc:sldMk cId="1250381610" sldId="318"/>
            <ac:graphicFrameMk id="4" creationId="{79F2BFDB-3E07-92A0-3565-317CE81AE2EF}"/>
          </ac:graphicFrameMkLst>
        </pc:graphicFrameChg>
      </pc:sldChg>
    </pc:docChg>
  </pc:docChgLst>
  <pc:docChgLst>
    <pc:chgData name="Dubay, Curtis" userId="9101542b-9a8b-453b-962c-260c91f6f89e" providerId="ADAL" clId="{2975EE05-A40C-4649-9638-7703C51110EB}"/>
    <pc:docChg chg="undo custSel addSld delSld modSld">
      <pc:chgData name="Dubay, Curtis" userId="9101542b-9a8b-453b-962c-260c91f6f89e" providerId="ADAL" clId="{2975EE05-A40C-4649-9638-7703C51110EB}" dt="2023-02-01T19:02:12.571" v="2255" actId="20577"/>
      <pc:docMkLst>
        <pc:docMk/>
      </pc:docMkLst>
      <pc:sldChg chg="modSp mod modNotesTx">
        <pc:chgData name="Dubay, Curtis" userId="9101542b-9a8b-453b-962c-260c91f6f89e" providerId="ADAL" clId="{2975EE05-A40C-4649-9638-7703C51110EB}" dt="2023-02-01T17:34:27.358" v="2188" actId="313"/>
        <pc:sldMkLst>
          <pc:docMk/>
          <pc:sldMk cId="453305913" sldId="261"/>
        </pc:sldMkLst>
        <pc:spChg chg="mod">
          <ac:chgData name="Dubay, Curtis" userId="9101542b-9a8b-453b-962c-260c91f6f89e" providerId="ADAL" clId="{2975EE05-A40C-4649-9638-7703C51110EB}" dt="2023-01-03T14:58:59.715" v="10" actId="20577"/>
          <ac:spMkLst>
            <pc:docMk/>
            <pc:sldMk cId="453305913" sldId="261"/>
            <ac:spMk id="3" creationId="{7BFF1D65-2FF8-0BAA-9D0A-B018D0099C60}"/>
          </ac:spMkLst>
        </pc:spChg>
      </pc:sldChg>
      <pc:sldChg chg="mod">
        <pc:chgData name="Dubay, Curtis" userId="9101542b-9a8b-453b-962c-260c91f6f89e" providerId="ADAL" clId="{2975EE05-A40C-4649-9638-7703C51110EB}" dt="2023-01-12T14:38:32.073" v="1122" actId="27918"/>
        <pc:sldMkLst>
          <pc:docMk/>
          <pc:sldMk cId="2829764926" sldId="263"/>
        </pc:sldMkLst>
      </pc:sldChg>
      <pc:sldChg chg="modSp mod modNotesTx">
        <pc:chgData name="Dubay, Curtis" userId="9101542b-9a8b-453b-962c-260c91f6f89e" providerId="ADAL" clId="{2975EE05-A40C-4649-9638-7703C51110EB}" dt="2023-01-13T16:01:42.413" v="1250" actId="20577"/>
        <pc:sldMkLst>
          <pc:docMk/>
          <pc:sldMk cId="2756665730" sldId="264"/>
        </pc:sldMkLst>
        <pc:spChg chg="mod">
          <ac:chgData name="Dubay, Curtis" userId="9101542b-9a8b-453b-962c-260c91f6f89e" providerId="ADAL" clId="{2975EE05-A40C-4649-9638-7703C51110EB}" dt="2023-01-13T15:39:44.076" v="1177" actId="20577"/>
          <ac:spMkLst>
            <pc:docMk/>
            <pc:sldMk cId="2756665730" sldId="264"/>
            <ac:spMk id="3" creationId="{488719C1-F767-99B7-EDFE-CD84600D6935}"/>
          </ac:spMkLst>
        </pc:spChg>
      </pc:sldChg>
      <pc:sldChg chg="modSp mod">
        <pc:chgData name="Dubay, Curtis" userId="9101542b-9a8b-453b-962c-260c91f6f89e" providerId="ADAL" clId="{2975EE05-A40C-4649-9638-7703C51110EB}" dt="2023-01-12T14:24:08.715" v="987"/>
        <pc:sldMkLst>
          <pc:docMk/>
          <pc:sldMk cId="1204943659" sldId="265"/>
        </pc:sldMkLst>
        <pc:spChg chg="mod">
          <ac:chgData name="Dubay, Curtis" userId="9101542b-9a8b-453b-962c-260c91f6f89e" providerId="ADAL" clId="{2975EE05-A40C-4649-9638-7703C51110EB}" dt="2023-01-10T15:22:56.158" v="748" actId="20577"/>
          <ac:spMkLst>
            <pc:docMk/>
            <pc:sldMk cId="1204943659" sldId="265"/>
            <ac:spMk id="3" creationId="{488719C1-F767-99B7-EDFE-CD84600D6935}"/>
          </ac:spMkLst>
        </pc:spChg>
        <pc:graphicFrameChg chg="mod">
          <ac:chgData name="Dubay, Curtis" userId="9101542b-9a8b-453b-962c-260c91f6f89e" providerId="ADAL" clId="{2975EE05-A40C-4649-9638-7703C51110EB}" dt="2023-01-12T14:24:08.715" v="987"/>
          <ac:graphicFrameMkLst>
            <pc:docMk/>
            <pc:sldMk cId="1204943659" sldId="265"/>
            <ac:graphicFrameMk id="5" creationId="{C4D319A6-0E02-E534-16F3-87D8C4C2338A}"/>
          </ac:graphicFrameMkLst>
        </pc:graphicFrameChg>
      </pc:sldChg>
      <pc:sldChg chg="modSp mod modNotesTx">
        <pc:chgData name="Dubay, Curtis" userId="9101542b-9a8b-453b-962c-260c91f6f89e" providerId="ADAL" clId="{2975EE05-A40C-4649-9638-7703C51110EB}" dt="2023-01-12T14:24:57.144" v="1000" actId="20577"/>
        <pc:sldMkLst>
          <pc:docMk/>
          <pc:sldMk cId="2812028883" sldId="267"/>
        </pc:sldMkLst>
        <pc:spChg chg="mod">
          <ac:chgData name="Dubay, Curtis" userId="9101542b-9a8b-453b-962c-260c91f6f89e" providerId="ADAL" clId="{2975EE05-A40C-4649-9638-7703C51110EB}" dt="2023-01-12T14:20:59.950" v="800" actId="20577"/>
          <ac:spMkLst>
            <pc:docMk/>
            <pc:sldMk cId="2812028883" sldId="267"/>
            <ac:spMk id="3" creationId="{488719C1-F767-99B7-EDFE-CD84600D6935}"/>
          </ac:spMkLst>
        </pc:spChg>
        <pc:graphicFrameChg chg="mod">
          <ac:chgData name="Dubay, Curtis" userId="9101542b-9a8b-453b-962c-260c91f6f89e" providerId="ADAL" clId="{2975EE05-A40C-4649-9638-7703C51110EB}" dt="2023-01-12T14:20:40.185" v="772"/>
          <ac:graphicFrameMkLst>
            <pc:docMk/>
            <pc:sldMk cId="2812028883" sldId="267"/>
            <ac:graphicFrameMk id="4" creationId="{D1558557-268C-5806-76E0-C6B2E2F35991}"/>
          </ac:graphicFrameMkLst>
        </pc:graphicFrameChg>
      </pc:sldChg>
      <pc:sldChg chg="mod">
        <pc:chgData name="Dubay, Curtis" userId="9101542b-9a8b-453b-962c-260c91f6f89e" providerId="ADAL" clId="{2975EE05-A40C-4649-9638-7703C51110EB}" dt="2023-01-12T14:16:59.706" v="762" actId="27918"/>
        <pc:sldMkLst>
          <pc:docMk/>
          <pc:sldMk cId="766518829" sldId="268"/>
        </pc:sldMkLst>
      </pc:sldChg>
      <pc:sldChg chg="mod">
        <pc:chgData name="Dubay, Curtis" userId="9101542b-9a8b-453b-962c-260c91f6f89e" providerId="ADAL" clId="{2975EE05-A40C-4649-9638-7703C51110EB}" dt="2023-02-01T17:23:44.150" v="2080" actId="27918"/>
        <pc:sldMkLst>
          <pc:docMk/>
          <pc:sldMk cId="3488756398" sldId="269"/>
        </pc:sldMkLst>
      </pc:sldChg>
      <pc:sldChg chg="mod">
        <pc:chgData name="Dubay, Curtis" userId="9101542b-9a8b-453b-962c-260c91f6f89e" providerId="ADAL" clId="{2975EE05-A40C-4649-9638-7703C51110EB}" dt="2023-01-27T14:09:10.278" v="1375" actId="27918"/>
        <pc:sldMkLst>
          <pc:docMk/>
          <pc:sldMk cId="1472474139" sldId="270"/>
        </pc:sldMkLst>
      </pc:sldChg>
      <pc:sldChg chg="modSp mod modNotesTx">
        <pc:chgData name="Dubay, Curtis" userId="9101542b-9a8b-453b-962c-260c91f6f89e" providerId="ADAL" clId="{2975EE05-A40C-4649-9638-7703C51110EB}" dt="2023-02-01T19:02:12.571" v="2255" actId="20577"/>
        <pc:sldMkLst>
          <pc:docMk/>
          <pc:sldMk cId="1261284784" sldId="272"/>
        </pc:sldMkLst>
        <pc:spChg chg="mod">
          <ac:chgData name="Dubay, Curtis" userId="9101542b-9a8b-453b-962c-260c91f6f89e" providerId="ADAL" clId="{2975EE05-A40C-4649-9638-7703C51110EB}" dt="2023-02-01T18:58:43.071" v="2233" actId="20577"/>
          <ac:spMkLst>
            <pc:docMk/>
            <pc:sldMk cId="1261284784" sldId="272"/>
            <ac:spMk id="3" creationId="{488719C1-F767-99B7-EDFE-CD84600D6935}"/>
          </ac:spMkLst>
        </pc:spChg>
      </pc:sldChg>
      <pc:sldChg chg="mod modNotesTx">
        <pc:chgData name="Dubay, Curtis" userId="9101542b-9a8b-453b-962c-260c91f6f89e" providerId="ADAL" clId="{2975EE05-A40C-4649-9638-7703C51110EB}" dt="2023-02-01T19:01:59.598" v="2246" actId="20577"/>
        <pc:sldMkLst>
          <pc:docMk/>
          <pc:sldMk cId="3910646330" sldId="273"/>
        </pc:sldMkLst>
      </pc:sldChg>
      <pc:sldChg chg="modSp mod modNotesTx">
        <pc:chgData name="Dubay, Curtis" userId="9101542b-9a8b-453b-962c-260c91f6f89e" providerId="ADAL" clId="{2975EE05-A40C-4649-9638-7703C51110EB}" dt="2023-02-01T17:34:05.313" v="2173" actId="20577"/>
        <pc:sldMkLst>
          <pc:docMk/>
          <pc:sldMk cId="2398574218" sldId="274"/>
        </pc:sldMkLst>
        <pc:spChg chg="mod">
          <ac:chgData name="Dubay, Curtis" userId="9101542b-9a8b-453b-962c-260c91f6f89e" providerId="ADAL" clId="{2975EE05-A40C-4649-9638-7703C51110EB}" dt="2023-02-01T17:29:39.576" v="2087" actId="20577"/>
          <ac:spMkLst>
            <pc:docMk/>
            <pc:sldMk cId="2398574218" sldId="274"/>
            <ac:spMk id="3" creationId="{488719C1-F767-99B7-EDFE-CD84600D6935}"/>
          </ac:spMkLst>
        </pc:spChg>
        <pc:graphicFrameChg chg="mod">
          <ac:chgData name="Dubay, Curtis" userId="9101542b-9a8b-453b-962c-260c91f6f89e" providerId="ADAL" clId="{2975EE05-A40C-4649-9638-7703C51110EB}" dt="2023-01-04T15:38:38.442" v="65"/>
          <ac:graphicFrameMkLst>
            <pc:docMk/>
            <pc:sldMk cId="2398574218" sldId="274"/>
            <ac:graphicFrameMk id="4" creationId="{DF207F99-91A3-03A0-832B-70920D540DDB}"/>
          </ac:graphicFrameMkLst>
        </pc:graphicFrameChg>
      </pc:sldChg>
      <pc:sldChg chg="modSp mod modNotesTx">
        <pc:chgData name="Dubay, Curtis" userId="9101542b-9a8b-453b-962c-260c91f6f89e" providerId="ADAL" clId="{2975EE05-A40C-4649-9638-7703C51110EB}" dt="2023-01-06T14:18:16.698" v="315" actId="115"/>
        <pc:sldMkLst>
          <pc:docMk/>
          <pc:sldMk cId="3242939371" sldId="276"/>
        </pc:sldMkLst>
        <pc:spChg chg="mod">
          <ac:chgData name="Dubay, Curtis" userId="9101542b-9a8b-453b-962c-260c91f6f89e" providerId="ADAL" clId="{2975EE05-A40C-4649-9638-7703C51110EB}" dt="2023-01-06T14:11:28.767" v="298" actId="20577"/>
          <ac:spMkLst>
            <pc:docMk/>
            <pc:sldMk cId="3242939371" sldId="276"/>
            <ac:spMk id="3" creationId="{488719C1-F767-99B7-EDFE-CD84600D6935}"/>
          </ac:spMkLst>
        </pc:spChg>
      </pc:sldChg>
      <pc:sldChg chg="modSp mod modNotesTx">
        <pc:chgData name="Dubay, Curtis" userId="9101542b-9a8b-453b-962c-260c91f6f89e" providerId="ADAL" clId="{2975EE05-A40C-4649-9638-7703C51110EB}" dt="2023-01-27T21:04:47.873" v="1651" actId="20577"/>
        <pc:sldMkLst>
          <pc:docMk/>
          <pc:sldMk cId="552842977" sldId="277"/>
        </pc:sldMkLst>
        <pc:spChg chg="mod">
          <ac:chgData name="Dubay, Curtis" userId="9101542b-9a8b-453b-962c-260c91f6f89e" providerId="ADAL" clId="{2975EE05-A40C-4649-9638-7703C51110EB}" dt="2023-01-27T14:53:00.534" v="1416" actId="20577"/>
          <ac:spMkLst>
            <pc:docMk/>
            <pc:sldMk cId="552842977" sldId="277"/>
            <ac:spMk id="3" creationId="{488719C1-F767-99B7-EDFE-CD84600D6935}"/>
          </ac:spMkLst>
        </pc:spChg>
      </pc:sldChg>
      <pc:sldChg chg="mod modNotesTx">
        <pc:chgData name="Dubay, Curtis" userId="9101542b-9a8b-453b-962c-260c91f6f89e" providerId="ADAL" clId="{2975EE05-A40C-4649-9638-7703C51110EB}" dt="2023-01-27T21:01:17.801" v="1636" actId="20577"/>
        <pc:sldMkLst>
          <pc:docMk/>
          <pc:sldMk cId="2725776773" sldId="279"/>
        </pc:sldMkLst>
      </pc:sldChg>
      <pc:sldChg chg="modSp mod modNotesTx">
        <pc:chgData name="Dubay, Curtis" userId="9101542b-9a8b-453b-962c-260c91f6f89e" providerId="ADAL" clId="{2975EE05-A40C-4649-9638-7703C51110EB}" dt="2023-01-27T21:07:27.083" v="1908" actId="20577"/>
        <pc:sldMkLst>
          <pc:docMk/>
          <pc:sldMk cId="2499843407" sldId="280"/>
        </pc:sldMkLst>
        <pc:spChg chg="mod">
          <ac:chgData name="Dubay, Curtis" userId="9101542b-9a8b-453b-962c-260c91f6f89e" providerId="ADAL" clId="{2975EE05-A40C-4649-9638-7703C51110EB}" dt="2023-01-27T15:08:45.669" v="1443" actId="20577"/>
          <ac:spMkLst>
            <pc:docMk/>
            <pc:sldMk cId="2499843407" sldId="280"/>
            <ac:spMk id="3" creationId="{488719C1-F767-99B7-EDFE-CD84600D6935}"/>
          </ac:spMkLst>
        </pc:spChg>
        <pc:graphicFrameChg chg="mod">
          <ac:chgData name="Dubay, Curtis" userId="9101542b-9a8b-453b-962c-260c91f6f89e" providerId="ADAL" clId="{2975EE05-A40C-4649-9638-7703C51110EB}" dt="2023-01-27T15:09:00.487" v="1444"/>
          <ac:graphicFrameMkLst>
            <pc:docMk/>
            <pc:sldMk cId="2499843407" sldId="280"/>
            <ac:graphicFrameMk id="4" creationId="{E27090FA-400A-8149-8524-CE5859ADB801}"/>
          </ac:graphicFrameMkLst>
        </pc:graphicFrameChg>
      </pc:sldChg>
      <pc:sldChg chg="modSp mod modNotesTx">
        <pc:chgData name="Dubay, Curtis" userId="9101542b-9a8b-453b-962c-260c91f6f89e" providerId="ADAL" clId="{2975EE05-A40C-4649-9638-7703C51110EB}" dt="2023-01-18T20:26:23.258" v="1349" actId="20577"/>
        <pc:sldMkLst>
          <pc:docMk/>
          <pc:sldMk cId="3832440727" sldId="281"/>
        </pc:sldMkLst>
        <pc:spChg chg="mod">
          <ac:chgData name="Dubay, Curtis" userId="9101542b-9a8b-453b-962c-260c91f6f89e" providerId="ADAL" clId="{2975EE05-A40C-4649-9638-7703C51110EB}" dt="2023-01-18T20:04:42.980" v="1321" actId="313"/>
          <ac:spMkLst>
            <pc:docMk/>
            <pc:sldMk cId="3832440727" sldId="281"/>
            <ac:spMk id="3" creationId="{488719C1-F767-99B7-EDFE-CD84600D6935}"/>
          </ac:spMkLst>
        </pc:spChg>
      </pc:sldChg>
      <pc:sldChg chg="modSp mod">
        <pc:chgData name="Dubay, Curtis" userId="9101542b-9a8b-453b-962c-260c91f6f89e" providerId="ADAL" clId="{2975EE05-A40C-4649-9638-7703C51110EB}" dt="2023-01-09T20:09:35.515" v="509" actId="27918"/>
        <pc:sldMkLst>
          <pc:docMk/>
          <pc:sldMk cId="3068438159" sldId="282"/>
        </pc:sldMkLst>
        <pc:graphicFrameChg chg="mod">
          <ac:chgData name="Dubay, Curtis" userId="9101542b-9a8b-453b-962c-260c91f6f89e" providerId="ADAL" clId="{2975EE05-A40C-4649-9638-7703C51110EB}" dt="2023-01-09T20:08:52.425" v="506" actId="115"/>
          <ac:graphicFrameMkLst>
            <pc:docMk/>
            <pc:sldMk cId="3068438159" sldId="282"/>
            <ac:graphicFrameMk id="4" creationId="{763104A9-0E6A-A015-8C90-EAE6640BEAF2}"/>
          </ac:graphicFrameMkLst>
        </pc:graphicFrameChg>
      </pc:sldChg>
      <pc:sldChg chg="modSp mod modNotesTx">
        <pc:chgData name="Dubay, Curtis" userId="9101542b-9a8b-453b-962c-260c91f6f89e" providerId="ADAL" clId="{2975EE05-A40C-4649-9638-7703C51110EB}" dt="2023-01-10T15:11:26.044" v="744" actId="20577"/>
        <pc:sldMkLst>
          <pc:docMk/>
          <pc:sldMk cId="530873790" sldId="284"/>
        </pc:sldMkLst>
        <pc:spChg chg="mod">
          <ac:chgData name="Dubay, Curtis" userId="9101542b-9a8b-453b-962c-260c91f6f89e" providerId="ADAL" clId="{2975EE05-A40C-4649-9638-7703C51110EB}" dt="2023-01-10T14:45:46.622" v="521" actId="20577"/>
          <ac:spMkLst>
            <pc:docMk/>
            <pc:sldMk cId="530873790" sldId="284"/>
            <ac:spMk id="3" creationId="{488719C1-F767-99B7-EDFE-CD84600D6935}"/>
          </ac:spMkLst>
        </pc:spChg>
      </pc:sldChg>
      <pc:sldChg chg="modSp mod modNotesTx">
        <pc:chgData name="Dubay, Curtis" userId="9101542b-9a8b-453b-962c-260c91f6f89e" providerId="ADAL" clId="{2975EE05-A40C-4649-9638-7703C51110EB}" dt="2023-02-01T17:18:32.302" v="2077" actId="313"/>
        <pc:sldMkLst>
          <pc:docMk/>
          <pc:sldMk cId="2329506265" sldId="285"/>
        </pc:sldMkLst>
        <pc:graphicFrameChg chg="mod">
          <ac:chgData name="Dubay, Curtis" userId="9101542b-9a8b-453b-962c-260c91f6f89e" providerId="ADAL" clId="{2975EE05-A40C-4649-9638-7703C51110EB}" dt="2023-02-01T15:51:38.503" v="1915" actId="255"/>
          <ac:graphicFrameMkLst>
            <pc:docMk/>
            <pc:sldMk cId="2329506265" sldId="285"/>
            <ac:graphicFrameMk id="4" creationId="{671CEB77-E153-0EBB-DD6D-8360F19A2F5B}"/>
          </ac:graphicFrameMkLst>
        </pc:graphicFrameChg>
      </pc:sldChg>
      <pc:sldChg chg="modSp mod modNotesTx">
        <pc:chgData name="Dubay, Curtis" userId="9101542b-9a8b-453b-962c-260c91f6f89e" providerId="ADAL" clId="{2975EE05-A40C-4649-9638-7703C51110EB}" dt="2023-01-06T18:45:31.449" v="505" actId="20577"/>
        <pc:sldMkLst>
          <pc:docMk/>
          <pc:sldMk cId="731054146" sldId="286"/>
        </pc:sldMkLst>
        <pc:spChg chg="mod">
          <ac:chgData name="Dubay, Curtis" userId="9101542b-9a8b-453b-962c-260c91f6f89e" providerId="ADAL" clId="{2975EE05-A40C-4649-9638-7703C51110EB}" dt="2023-01-06T16:08:35.370" v="403" actId="20577"/>
          <ac:spMkLst>
            <pc:docMk/>
            <pc:sldMk cId="731054146" sldId="286"/>
            <ac:spMk id="3" creationId="{488719C1-F767-99B7-EDFE-CD84600D6935}"/>
          </ac:spMkLst>
        </pc:spChg>
      </pc:sldChg>
      <pc:sldChg chg="modSp mod">
        <pc:chgData name="Dubay, Curtis" userId="9101542b-9a8b-453b-962c-260c91f6f89e" providerId="ADAL" clId="{2975EE05-A40C-4649-9638-7703C51110EB}" dt="2023-01-27T14:11:41.763" v="1394"/>
        <pc:sldMkLst>
          <pc:docMk/>
          <pc:sldMk cId="1291648889" sldId="287"/>
        </pc:sldMkLst>
        <pc:graphicFrameChg chg="mod">
          <ac:chgData name="Dubay, Curtis" userId="9101542b-9a8b-453b-962c-260c91f6f89e" providerId="ADAL" clId="{2975EE05-A40C-4649-9638-7703C51110EB}" dt="2023-01-27T14:11:41.763" v="1394"/>
          <ac:graphicFrameMkLst>
            <pc:docMk/>
            <pc:sldMk cId="1291648889" sldId="287"/>
            <ac:graphicFrameMk id="4" creationId="{01E182E4-DF45-6054-3555-631F417ABEB0}"/>
          </ac:graphicFrameMkLst>
        </pc:graphicFrameChg>
      </pc:sldChg>
      <pc:sldChg chg="modSp">
        <pc:chgData name="Dubay, Curtis" userId="9101542b-9a8b-453b-962c-260c91f6f89e" providerId="ADAL" clId="{2975EE05-A40C-4649-9638-7703C51110EB}" dt="2023-01-05T18:22:20.906" v="265"/>
        <pc:sldMkLst>
          <pc:docMk/>
          <pc:sldMk cId="1863275380" sldId="289"/>
        </pc:sldMkLst>
        <pc:graphicFrameChg chg="mod">
          <ac:chgData name="Dubay, Curtis" userId="9101542b-9a8b-453b-962c-260c91f6f89e" providerId="ADAL" clId="{2975EE05-A40C-4649-9638-7703C51110EB}" dt="2023-01-05T18:22:20.906" v="265"/>
          <ac:graphicFrameMkLst>
            <pc:docMk/>
            <pc:sldMk cId="1863275380" sldId="289"/>
            <ac:graphicFrameMk id="4" creationId="{226E2009-24A8-7F21-109F-3CD12994B79F}"/>
          </ac:graphicFrameMkLst>
        </pc:graphicFrameChg>
      </pc:sldChg>
      <pc:sldChg chg="mod">
        <pc:chgData name="Dubay, Curtis" userId="9101542b-9a8b-453b-962c-260c91f6f89e" providerId="ADAL" clId="{2975EE05-A40C-4649-9638-7703C51110EB}" dt="2023-01-12T14:18:12.988" v="764" actId="27918"/>
        <pc:sldMkLst>
          <pc:docMk/>
          <pc:sldMk cId="1066897113" sldId="291"/>
        </pc:sldMkLst>
      </pc:sldChg>
      <pc:sldChg chg="modSp mod modNotesTx">
        <pc:chgData name="Dubay, Curtis" userId="9101542b-9a8b-453b-962c-260c91f6f89e" providerId="ADAL" clId="{2975EE05-A40C-4649-9638-7703C51110EB}" dt="2023-01-06T14:18:37.650" v="317"/>
        <pc:sldMkLst>
          <pc:docMk/>
          <pc:sldMk cId="1503421960" sldId="292"/>
        </pc:sldMkLst>
        <pc:spChg chg="mod">
          <ac:chgData name="Dubay, Curtis" userId="9101542b-9a8b-453b-962c-260c91f6f89e" providerId="ADAL" clId="{2975EE05-A40C-4649-9638-7703C51110EB}" dt="2023-01-06T14:05:07.096" v="278" actId="20577"/>
          <ac:spMkLst>
            <pc:docMk/>
            <pc:sldMk cId="1503421960" sldId="292"/>
            <ac:spMk id="3" creationId="{488719C1-F767-99B7-EDFE-CD84600D6935}"/>
          </ac:spMkLst>
        </pc:spChg>
      </pc:sldChg>
      <pc:sldChg chg="modSp mod">
        <pc:chgData name="Dubay, Curtis" userId="9101542b-9a8b-453b-962c-260c91f6f89e" providerId="ADAL" clId="{2975EE05-A40C-4649-9638-7703C51110EB}" dt="2023-01-26T15:27:45.078" v="1372" actId="692"/>
        <pc:sldMkLst>
          <pc:docMk/>
          <pc:sldMk cId="2653248410" sldId="293"/>
        </pc:sldMkLst>
        <pc:graphicFrameChg chg="mod">
          <ac:chgData name="Dubay, Curtis" userId="9101542b-9a8b-453b-962c-260c91f6f89e" providerId="ADAL" clId="{2975EE05-A40C-4649-9638-7703C51110EB}" dt="2023-01-26T15:27:45.078" v="1372" actId="692"/>
          <ac:graphicFrameMkLst>
            <pc:docMk/>
            <pc:sldMk cId="2653248410" sldId="293"/>
            <ac:graphicFrameMk id="4" creationId="{EDC5E5D0-8B0F-5E97-4408-89574DEB865E}"/>
          </ac:graphicFrameMkLst>
        </pc:graphicFrameChg>
      </pc:sldChg>
      <pc:sldChg chg="new del">
        <pc:chgData name="Dubay, Curtis" userId="9101542b-9a8b-453b-962c-260c91f6f89e" providerId="ADAL" clId="{2975EE05-A40C-4649-9638-7703C51110EB}" dt="2023-01-27T21:04:55.858" v="1653" actId="680"/>
        <pc:sldMkLst>
          <pc:docMk/>
          <pc:sldMk cId="4094659094" sldId="294"/>
        </pc:sldMkLst>
      </pc:sldChg>
    </pc:docChg>
  </pc:docChgLst>
  <pc:docChgLst>
    <pc:chgData name="Dubay, Curtis" userId="9101542b-9a8b-453b-962c-260c91f6f89e" providerId="ADAL" clId="{9BE762F6-E3EC-4A63-9AEB-7943B931C48B}"/>
    <pc:docChg chg="modSld">
      <pc:chgData name="Dubay, Curtis" userId="9101542b-9a8b-453b-962c-260c91f6f89e" providerId="ADAL" clId="{9BE762F6-E3EC-4A63-9AEB-7943B931C48B}" dt="2022-09-21T13:00:57.940" v="0" actId="27918"/>
      <pc:docMkLst>
        <pc:docMk/>
      </pc:docMkLst>
      <pc:sldChg chg="mod">
        <pc:chgData name="Dubay, Curtis" userId="9101542b-9a8b-453b-962c-260c91f6f89e" providerId="ADAL" clId="{9BE762F6-E3EC-4A63-9AEB-7943B931C48B}" dt="2022-09-21T13:00:57.940" v="0" actId="27918"/>
        <pc:sldMkLst>
          <pc:docMk/>
          <pc:sldMk cId="2829764926" sldId="263"/>
        </pc:sldMkLst>
      </pc:sldChg>
    </pc:docChg>
  </pc:docChgLst>
  <pc:docChgLst>
    <pc:chgData name="Dubay, Curtis" userId="9101542b-9a8b-453b-962c-260c91f6f89e" providerId="ADAL" clId="{1F3AC5E1-8034-43F8-BB3A-E94F4CD5C87E}"/>
    <pc:docChg chg="undo redo custSel addSld delSld modSld">
      <pc:chgData name="Dubay, Curtis" userId="9101542b-9a8b-453b-962c-260c91f6f89e" providerId="ADAL" clId="{1F3AC5E1-8034-43F8-BB3A-E94F4CD5C87E}" dt="2022-12-09T15:30:39.282" v="2006" actId="20577"/>
      <pc:docMkLst>
        <pc:docMk/>
      </pc:docMkLst>
      <pc:sldChg chg="modSp mod modNotesTx">
        <pc:chgData name="Dubay, Curtis" userId="9101542b-9a8b-453b-962c-260c91f6f89e" providerId="ADAL" clId="{1F3AC5E1-8034-43F8-BB3A-E94F4CD5C87E}" dt="2022-12-06T14:24:07.997" v="1908" actId="20577"/>
        <pc:sldMkLst>
          <pc:docMk/>
          <pc:sldMk cId="453305913" sldId="261"/>
        </pc:sldMkLst>
        <pc:spChg chg="mod">
          <ac:chgData name="Dubay, Curtis" userId="9101542b-9a8b-453b-962c-260c91f6f89e" providerId="ADAL" clId="{1F3AC5E1-8034-43F8-BB3A-E94F4CD5C87E}" dt="2022-11-03T16:48:19.225" v="7" actId="20577"/>
          <ac:spMkLst>
            <pc:docMk/>
            <pc:sldMk cId="453305913" sldId="261"/>
            <ac:spMk id="3" creationId="{7BFF1D65-2FF8-0BAA-9D0A-B018D0099C60}"/>
          </ac:spMkLst>
        </pc:spChg>
      </pc:sldChg>
      <pc:sldChg chg="modSp mod">
        <pc:chgData name="Dubay, Curtis" userId="9101542b-9a8b-453b-962c-260c91f6f89e" providerId="ADAL" clId="{1F3AC5E1-8034-43F8-BB3A-E94F4CD5C87E}" dt="2022-12-09T15:11:52.034" v="1954" actId="27918"/>
        <pc:sldMkLst>
          <pc:docMk/>
          <pc:sldMk cId="2829764926" sldId="263"/>
        </pc:sldMkLst>
        <pc:spChg chg="mod">
          <ac:chgData name="Dubay, Curtis" userId="9101542b-9a8b-453b-962c-260c91f6f89e" providerId="ADAL" clId="{1F3AC5E1-8034-43F8-BB3A-E94F4CD5C87E}" dt="2022-11-30T15:51:10.270" v="1145" actId="20577"/>
          <ac:spMkLst>
            <pc:docMk/>
            <pc:sldMk cId="2829764926" sldId="263"/>
            <ac:spMk id="3" creationId="{488719C1-F767-99B7-EDFE-CD84600D6935}"/>
          </ac:spMkLst>
        </pc:spChg>
      </pc:sldChg>
      <pc:sldChg chg="modSp mod modNotesTx">
        <pc:chgData name="Dubay, Curtis" userId="9101542b-9a8b-453b-962c-260c91f6f89e" providerId="ADAL" clId="{1F3AC5E1-8034-43F8-BB3A-E94F4CD5C87E}" dt="2022-12-09T15:30:39.282" v="2006" actId="20577"/>
        <pc:sldMkLst>
          <pc:docMk/>
          <pc:sldMk cId="2756665730" sldId="264"/>
        </pc:sldMkLst>
        <pc:spChg chg="mod">
          <ac:chgData name="Dubay, Curtis" userId="9101542b-9a8b-453b-962c-260c91f6f89e" providerId="ADAL" clId="{1F3AC5E1-8034-43F8-BB3A-E94F4CD5C87E}" dt="2022-12-09T15:11:20.430" v="1940" actId="20577"/>
          <ac:spMkLst>
            <pc:docMk/>
            <pc:sldMk cId="2756665730" sldId="264"/>
            <ac:spMk id="3" creationId="{488719C1-F767-99B7-EDFE-CD84600D6935}"/>
          </ac:spMkLst>
        </pc:spChg>
        <pc:graphicFrameChg chg="mod">
          <ac:chgData name="Dubay, Curtis" userId="9101542b-9a8b-453b-962c-260c91f6f89e" providerId="ADAL" clId="{1F3AC5E1-8034-43F8-BB3A-E94F4CD5C87E}" dt="2022-11-28T18:30:26.407" v="1088"/>
          <ac:graphicFrameMkLst>
            <pc:docMk/>
            <pc:sldMk cId="2756665730" sldId="264"/>
            <ac:graphicFrameMk id="4" creationId="{36475A91-F723-1685-6E33-0C2F0CF96188}"/>
          </ac:graphicFrameMkLst>
        </pc:graphicFrameChg>
      </pc:sldChg>
      <pc:sldChg chg="modSp mod">
        <pc:chgData name="Dubay, Curtis" userId="9101542b-9a8b-453b-962c-260c91f6f89e" providerId="ADAL" clId="{1F3AC5E1-8034-43F8-BB3A-E94F4CD5C87E}" dt="2022-12-06T14:24:54.537" v="1926" actId="20577"/>
        <pc:sldMkLst>
          <pc:docMk/>
          <pc:sldMk cId="1204943659" sldId="265"/>
        </pc:sldMkLst>
        <pc:spChg chg="mod">
          <ac:chgData name="Dubay, Curtis" userId="9101542b-9a8b-453b-962c-260c91f6f89e" providerId="ADAL" clId="{1F3AC5E1-8034-43F8-BB3A-E94F4CD5C87E}" dt="2022-12-06T14:24:54.537" v="1926" actId="20577"/>
          <ac:spMkLst>
            <pc:docMk/>
            <pc:sldMk cId="1204943659" sldId="265"/>
            <ac:spMk id="3" creationId="{488719C1-F767-99B7-EDFE-CD84600D6935}"/>
          </ac:spMkLst>
        </pc:spChg>
      </pc:sldChg>
      <pc:sldChg chg="modSp mod modNotesTx">
        <pc:chgData name="Dubay, Curtis" userId="9101542b-9a8b-453b-962c-260c91f6f89e" providerId="ADAL" clId="{1F3AC5E1-8034-43F8-BB3A-E94F4CD5C87E}" dt="2022-11-10T14:14:53.635" v="506" actId="20577"/>
        <pc:sldMkLst>
          <pc:docMk/>
          <pc:sldMk cId="2812028883" sldId="267"/>
        </pc:sldMkLst>
        <pc:spChg chg="mod">
          <ac:chgData name="Dubay, Curtis" userId="9101542b-9a8b-453b-962c-260c91f6f89e" providerId="ADAL" clId="{1F3AC5E1-8034-43F8-BB3A-E94F4CD5C87E}" dt="2022-11-10T14:14:53.635" v="506" actId="20577"/>
          <ac:spMkLst>
            <pc:docMk/>
            <pc:sldMk cId="2812028883" sldId="267"/>
            <ac:spMk id="3" creationId="{488719C1-F767-99B7-EDFE-CD84600D6935}"/>
          </ac:spMkLst>
        </pc:spChg>
        <pc:graphicFrameChg chg="mod">
          <ac:chgData name="Dubay, Curtis" userId="9101542b-9a8b-453b-962c-260c91f6f89e" providerId="ADAL" clId="{1F3AC5E1-8034-43F8-BB3A-E94F4CD5C87E}" dt="2022-11-10T14:12:23.156" v="413"/>
          <ac:graphicFrameMkLst>
            <pc:docMk/>
            <pc:sldMk cId="2812028883" sldId="267"/>
            <ac:graphicFrameMk id="4" creationId="{D1558557-268C-5806-76E0-C6B2E2F35991}"/>
          </ac:graphicFrameMkLst>
        </pc:graphicFrameChg>
      </pc:sldChg>
      <pc:sldChg chg="mod">
        <pc:chgData name="Dubay, Curtis" userId="9101542b-9a8b-453b-962c-260c91f6f89e" providerId="ADAL" clId="{1F3AC5E1-8034-43F8-BB3A-E94F4CD5C87E}" dt="2022-11-10T14:11:31.701" v="405" actId="27918"/>
        <pc:sldMkLst>
          <pc:docMk/>
          <pc:sldMk cId="766518829" sldId="268"/>
        </pc:sldMkLst>
      </pc:sldChg>
      <pc:sldChg chg="modSp mod">
        <pc:chgData name="Dubay, Curtis" userId="9101542b-9a8b-453b-962c-260c91f6f89e" providerId="ADAL" clId="{1F3AC5E1-8034-43F8-BB3A-E94F4CD5C87E}" dt="2022-12-01T15:34:08.211" v="1338" actId="27918"/>
        <pc:sldMkLst>
          <pc:docMk/>
          <pc:sldMk cId="3488756398" sldId="269"/>
        </pc:sldMkLst>
        <pc:graphicFrameChg chg="mod">
          <ac:chgData name="Dubay, Curtis" userId="9101542b-9a8b-453b-962c-260c91f6f89e" providerId="ADAL" clId="{1F3AC5E1-8034-43F8-BB3A-E94F4CD5C87E}" dt="2022-11-17T18:02:11.175" v="805"/>
          <ac:graphicFrameMkLst>
            <pc:docMk/>
            <pc:sldMk cId="3488756398" sldId="269"/>
            <ac:graphicFrameMk id="4" creationId="{CD3C6245-9480-B98C-2691-A8BBF4C5AC69}"/>
          </ac:graphicFrameMkLst>
        </pc:graphicFrameChg>
      </pc:sldChg>
      <pc:sldChg chg="mod">
        <pc:chgData name="Dubay, Curtis" userId="9101542b-9a8b-453b-962c-260c91f6f89e" providerId="ADAL" clId="{1F3AC5E1-8034-43F8-BB3A-E94F4CD5C87E}" dt="2022-12-09T14:41:53.403" v="1929" actId="27918"/>
        <pc:sldMkLst>
          <pc:docMk/>
          <pc:sldMk cId="1472474139" sldId="270"/>
        </pc:sldMkLst>
      </pc:sldChg>
      <pc:sldChg chg="modSp mod modNotesTx">
        <pc:chgData name="Dubay, Curtis" userId="9101542b-9a8b-453b-962c-260c91f6f89e" providerId="ADAL" clId="{1F3AC5E1-8034-43F8-BB3A-E94F4CD5C87E}" dt="2022-11-17T18:04:49.182" v="828" actId="20577"/>
        <pc:sldMkLst>
          <pc:docMk/>
          <pc:sldMk cId="1261284784" sldId="272"/>
        </pc:sldMkLst>
        <pc:spChg chg="mod">
          <ac:chgData name="Dubay, Curtis" userId="9101542b-9a8b-453b-962c-260c91f6f89e" providerId="ADAL" clId="{1F3AC5E1-8034-43F8-BB3A-E94F4CD5C87E}" dt="2022-11-17T18:04:35.761" v="814" actId="20577"/>
          <ac:spMkLst>
            <pc:docMk/>
            <pc:sldMk cId="1261284784" sldId="272"/>
            <ac:spMk id="3" creationId="{488719C1-F767-99B7-EDFE-CD84600D6935}"/>
          </ac:spMkLst>
        </pc:spChg>
      </pc:sldChg>
      <pc:sldChg chg="mod modNotesTx">
        <pc:chgData name="Dubay, Curtis" userId="9101542b-9a8b-453b-962c-260c91f6f89e" providerId="ADAL" clId="{1F3AC5E1-8034-43F8-BB3A-E94F4CD5C87E}" dt="2022-11-17T18:07:51.399" v="843" actId="20577"/>
        <pc:sldMkLst>
          <pc:docMk/>
          <pc:sldMk cId="3910646330" sldId="273"/>
        </pc:sldMkLst>
      </pc:sldChg>
      <pc:sldChg chg="modSp mod modNotesTx">
        <pc:chgData name="Dubay, Curtis" userId="9101542b-9a8b-453b-962c-260c91f6f89e" providerId="ADAL" clId="{1F3AC5E1-8034-43F8-BB3A-E94F4CD5C87E}" dt="2022-12-02T14:26:58.605" v="1720" actId="20577"/>
        <pc:sldMkLst>
          <pc:docMk/>
          <pc:sldMk cId="2398574218" sldId="274"/>
        </pc:sldMkLst>
        <pc:spChg chg="mod">
          <ac:chgData name="Dubay, Curtis" userId="9101542b-9a8b-453b-962c-260c91f6f89e" providerId="ADAL" clId="{1F3AC5E1-8034-43F8-BB3A-E94F4CD5C87E}" dt="2022-11-30T16:35:46.988" v="1187" actId="20577"/>
          <ac:spMkLst>
            <pc:docMk/>
            <pc:sldMk cId="2398574218" sldId="274"/>
            <ac:spMk id="3" creationId="{488719C1-F767-99B7-EDFE-CD84600D6935}"/>
          </ac:spMkLst>
        </pc:spChg>
      </pc:sldChg>
      <pc:sldChg chg="modSp mod modNotesTx">
        <pc:chgData name="Dubay, Curtis" userId="9101542b-9a8b-453b-962c-260c91f6f89e" providerId="ADAL" clId="{1F3AC5E1-8034-43F8-BB3A-E94F4CD5C87E}" dt="2022-12-02T14:46:33.804" v="1814" actId="20577"/>
        <pc:sldMkLst>
          <pc:docMk/>
          <pc:sldMk cId="3242939371" sldId="276"/>
        </pc:sldMkLst>
        <pc:spChg chg="mod">
          <ac:chgData name="Dubay, Curtis" userId="9101542b-9a8b-453b-962c-260c91f6f89e" providerId="ADAL" clId="{1F3AC5E1-8034-43F8-BB3A-E94F4CD5C87E}" dt="2022-12-02T14:42:28.119" v="1791" actId="20577"/>
          <ac:spMkLst>
            <pc:docMk/>
            <pc:sldMk cId="3242939371" sldId="276"/>
            <ac:spMk id="3" creationId="{488719C1-F767-99B7-EDFE-CD84600D6935}"/>
          </ac:spMkLst>
        </pc:spChg>
        <pc:graphicFrameChg chg="mod">
          <ac:chgData name="Dubay, Curtis" userId="9101542b-9a8b-453b-962c-260c91f6f89e" providerId="ADAL" clId="{1F3AC5E1-8034-43F8-BB3A-E94F4CD5C87E}" dt="2022-11-04T13:32:27.729" v="64"/>
          <ac:graphicFrameMkLst>
            <pc:docMk/>
            <pc:sldMk cId="3242939371" sldId="276"/>
            <ac:graphicFrameMk id="4" creationId="{4DD8822F-B0E6-9781-28BE-029AAA970D8E}"/>
          </ac:graphicFrameMkLst>
        </pc:graphicFrameChg>
      </pc:sldChg>
      <pc:sldChg chg="modSp mod modNotesTx">
        <pc:chgData name="Dubay, Curtis" userId="9101542b-9a8b-453b-962c-260c91f6f89e" providerId="ADAL" clId="{1F3AC5E1-8034-43F8-BB3A-E94F4CD5C87E}" dt="2022-12-01T15:42:49.403" v="1402" actId="20577"/>
        <pc:sldMkLst>
          <pc:docMk/>
          <pc:sldMk cId="552842977" sldId="277"/>
        </pc:sldMkLst>
        <pc:spChg chg="mod">
          <ac:chgData name="Dubay, Curtis" userId="9101542b-9a8b-453b-962c-260c91f6f89e" providerId="ADAL" clId="{1F3AC5E1-8034-43F8-BB3A-E94F4CD5C87E}" dt="2022-12-01T15:27:01.315" v="1314" actId="20577"/>
          <ac:spMkLst>
            <pc:docMk/>
            <pc:sldMk cId="552842977" sldId="277"/>
            <ac:spMk id="3" creationId="{488719C1-F767-99B7-EDFE-CD84600D6935}"/>
          </ac:spMkLst>
        </pc:spChg>
      </pc:sldChg>
      <pc:sldChg chg="mod modNotesTx">
        <pc:chgData name="Dubay, Curtis" userId="9101542b-9a8b-453b-962c-260c91f6f89e" providerId="ADAL" clId="{1F3AC5E1-8034-43F8-BB3A-E94F4CD5C87E}" dt="2022-12-01T15:46:43.642" v="1566" actId="20577"/>
        <pc:sldMkLst>
          <pc:docMk/>
          <pc:sldMk cId="2725776773" sldId="279"/>
        </pc:sldMkLst>
      </pc:sldChg>
      <pc:sldChg chg="modSp mod modNotesTx">
        <pc:chgData name="Dubay, Curtis" userId="9101542b-9a8b-453b-962c-260c91f6f89e" providerId="ADAL" clId="{1F3AC5E1-8034-43F8-BB3A-E94F4CD5C87E}" dt="2022-12-01T15:44:03.891" v="1429" actId="20577"/>
        <pc:sldMkLst>
          <pc:docMk/>
          <pc:sldMk cId="2499843407" sldId="280"/>
        </pc:sldMkLst>
        <pc:spChg chg="mod">
          <ac:chgData name="Dubay, Curtis" userId="9101542b-9a8b-453b-962c-260c91f6f89e" providerId="ADAL" clId="{1F3AC5E1-8034-43F8-BB3A-E94F4CD5C87E}" dt="2022-12-01T15:28:40.303" v="1328" actId="20577"/>
          <ac:spMkLst>
            <pc:docMk/>
            <pc:sldMk cId="2499843407" sldId="280"/>
            <ac:spMk id="3" creationId="{488719C1-F767-99B7-EDFE-CD84600D6935}"/>
          </ac:spMkLst>
        </pc:spChg>
        <pc:graphicFrameChg chg="mod">
          <ac:chgData name="Dubay, Curtis" userId="9101542b-9a8b-453b-962c-260c91f6f89e" providerId="ADAL" clId="{1F3AC5E1-8034-43F8-BB3A-E94F4CD5C87E}" dt="2022-12-01T15:28:35.720" v="1321"/>
          <ac:graphicFrameMkLst>
            <pc:docMk/>
            <pc:sldMk cId="2499843407" sldId="280"/>
            <ac:graphicFrameMk id="4" creationId="{E27090FA-400A-8149-8524-CE5859ADB801}"/>
          </ac:graphicFrameMkLst>
        </pc:graphicFrameChg>
      </pc:sldChg>
      <pc:sldChg chg="modSp mod modNotesTx">
        <pc:chgData name="Dubay, Curtis" userId="9101542b-9a8b-453b-962c-260c91f6f89e" providerId="ADAL" clId="{1F3AC5E1-8034-43F8-BB3A-E94F4CD5C87E}" dt="2022-11-16T19:07:37.713" v="785" actId="20577"/>
        <pc:sldMkLst>
          <pc:docMk/>
          <pc:sldMk cId="3832440727" sldId="281"/>
        </pc:sldMkLst>
        <pc:spChg chg="mod">
          <ac:chgData name="Dubay, Curtis" userId="9101542b-9a8b-453b-962c-260c91f6f89e" providerId="ADAL" clId="{1F3AC5E1-8034-43F8-BB3A-E94F4CD5C87E}" dt="2022-11-16T18:29:12.366" v="624" actId="20577"/>
          <ac:spMkLst>
            <pc:docMk/>
            <pc:sldMk cId="3832440727" sldId="281"/>
            <ac:spMk id="3" creationId="{488719C1-F767-99B7-EDFE-CD84600D6935}"/>
          </ac:spMkLst>
        </pc:spChg>
        <pc:graphicFrameChg chg="mod">
          <ac:chgData name="Dubay, Curtis" userId="9101542b-9a8b-453b-962c-260c91f6f89e" providerId="ADAL" clId="{1F3AC5E1-8034-43F8-BB3A-E94F4CD5C87E}" dt="2022-11-16T18:33:28.841" v="642"/>
          <ac:graphicFrameMkLst>
            <pc:docMk/>
            <pc:sldMk cId="3832440727" sldId="281"/>
            <ac:graphicFrameMk id="4" creationId="{79201726-2974-C5E6-C9BB-555BB96A5F4B}"/>
          </ac:graphicFrameMkLst>
        </pc:graphicFrameChg>
      </pc:sldChg>
      <pc:sldChg chg="mod">
        <pc:chgData name="Dubay, Curtis" userId="9101542b-9a8b-453b-962c-260c91f6f89e" providerId="ADAL" clId="{1F3AC5E1-8034-43F8-BB3A-E94F4CD5C87E}" dt="2022-11-07T20:09:57.285" v="135" actId="27918"/>
        <pc:sldMkLst>
          <pc:docMk/>
          <pc:sldMk cId="3068438159" sldId="282"/>
        </pc:sldMkLst>
      </pc:sldChg>
      <pc:sldChg chg="modSp mod modNotesTx">
        <pc:chgData name="Dubay, Curtis" userId="9101542b-9a8b-453b-962c-260c91f6f89e" providerId="ADAL" clId="{1F3AC5E1-8034-43F8-BB3A-E94F4CD5C87E}" dt="2022-11-08T17:44:38.138" v="346" actId="20577"/>
        <pc:sldMkLst>
          <pc:docMk/>
          <pc:sldMk cId="530873790" sldId="284"/>
        </pc:sldMkLst>
        <pc:spChg chg="mod">
          <ac:chgData name="Dubay, Curtis" userId="9101542b-9a8b-453b-962c-260c91f6f89e" providerId="ADAL" clId="{1F3AC5E1-8034-43F8-BB3A-E94F4CD5C87E}" dt="2022-11-08T15:21:46.322" v="156" actId="20577"/>
          <ac:spMkLst>
            <pc:docMk/>
            <pc:sldMk cId="530873790" sldId="284"/>
            <ac:spMk id="3" creationId="{488719C1-F767-99B7-EDFE-CD84600D6935}"/>
          </ac:spMkLst>
        </pc:spChg>
      </pc:sldChg>
      <pc:sldChg chg="modSp mod modNotesTx">
        <pc:chgData name="Dubay, Curtis" userId="9101542b-9a8b-453b-962c-260c91f6f89e" providerId="ADAL" clId="{1F3AC5E1-8034-43F8-BB3A-E94F4CD5C87E}" dt="2022-12-01T16:58:44.786" v="1691" actId="20577"/>
        <pc:sldMkLst>
          <pc:docMk/>
          <pc:sldMk cId="2329506265" sldId="285"/>
        </pc:sldMkLst>
        <pc:graphicFrameChg chg="mod">
          <ac:chgData name="Dubay, Curtis" userId="9101542b-9a8b-453b-962c-260c91f6f89e" providerId="ADAL" clId="{1F3AC5E1-8034-43F8-BB3A-E94F4CD5C87E}" dt="2022-11-28T18:31:58.472" v="1089"/>
          <ac:graphicFrameMkLst>
            <pc:docMk/>
            <pc:sldMk cId="2329506265" sldId="285"/>
            <ac:graphicFrameMk id="4" creationId="{671CEB77-E153-0EBB-DD6D-8360F19A2F5B}"/>
          </ac:graphicFrameMkLst>
        </pc:graphicFrameChg>
      </pc:sldChg>
      <pc:sldChg chg="modSp mod modNotesTx">
        <pc:chgData name="Dubay, Curtis" userId="9101542b-9a8b-453b-962c-260c91f6f89e" providerId="ADAL" clId="{1F3AC5E1-8034-43F8-BB3A-E94F4CD5C87E}" dt="2022-12-05T18:14:18.432" v="1897" actId="20577"/>
        <pc:sldMkLst>
          <pc:docMk/>
          <pc:sldMk cId="731054146" sldId="286"/>
        </pc:sldMkLst>
        <pc:spChg chg="mod">
          <ac:chgData name="Dubay, Curtis" userId="9101542b-9a8b-453b-962c-260c91f6f89e" providerId="ADAL" clId="{1F3AC5E1-8034-43F8-BB3A-E94F4CD5C87E}" dt="2022-12-05T18:14:18.432" v="1897" actId="20577"/>
          <ac:spMkLst>
            <pc:docMk/>
            <pc:sldMk cId="731054146" sldId="286"/>
            <ac:spMk id="3" creationId="{488719C1-F767-99B7-EDFE-CD84600D6935}"/>
          </ac:spMkLst>
        </pc:spChg>
      </pc:sldChg>
      <pc:sldChg chg="modSp mod">
        <pc:chgData name="Dubay, Curtis" userId="9101542b-9a8b-453b-962c-260c91f6f89e" providerId="ADAL" clId="{1F3AC5E1-8034-43F8-BB3A-E94F4CD5C87E}" dt="2022-11-30T15:57:25.150" v="1183" actId="207"/>
        <pc:sldMkLst>
          <pc:docMk/>
          <pc:sldMk cId="1291648889" sldId="287"/>
        </pc:sldMkLst>
        <pc:graphicFrameChg chg="mod">
          <ac:chgData name="Dubay, Curtis" userId="9101542b-9a8b-453b-962c-260c91f6f89e" providerId="ADAL" clId="{1F3AC5E1-8034-43F8-BB3A-E94F4CD5C87E}" dt="2022-11-30T15:57:25.150" v="1183" actId="207"/>
          <ac:graphicFrameMkLst>
            <pc:docMk/>
            <pc:sldMk cId="1291648889" sldId="287"/>
            <ac:graphicFrameMk id="4" creationId="{01E182E4-DF45-6054-3555-631F417ABEB0}"/>
          </ac:graphicFrameMkLst>
        </pc:graphicFrameChg>
      </pc:sldChg>
      <pc:sldChg chg="modSp mod">
        <pc:chgData name="Dubay, Curtis" userId="9101542b-9a8b-453b-962c-260c91f6f89e" providerId="ADAL" clId="{1F3AC5E1-8034-43F8-BB3A-E94F4CD5C87E}" dt="2022-11-29T16:32:38.319" v="1132" actId="20577"/>
        <pc:sldMkLst>
          <pc:docMk/>
          <pc:sldMk cId="1863275380" sldId="289"/>
        </pc:sldMkLst>
        <pc:spChg chg="mod">
          <ac:chgData name="Dubay, Curtis" userId="9101542b-9a8b-453b-962c-260c91f6f89e" providerId="ADAL" clId="{1F3AC5E1-8034-43F8-BB3A-E94F4CD5C87E}" dt="2022-11-29T16:32:38.319" v="1132" actId="20577"/>
          <ac:spMkLst>
            <pc:docMk/>
            <pc:sldMk cId="1863275380" sldId="289"/>
            <ac:spMk id="3" creationId="{488719C1-F767-99B7-EDFE-CD84600D6935}"/>
          </ac:spMkLst>
        </pc:spChg>
        <pc:graphicFrameChg chg="mod">
          <ac:chgData name="Dubay, Curtis" userId="9101542b-9a8b-453b-962c-260c91f6f89e" providerId="ADAL" clId="{1F3AC5E1-8034-43F8-BB3A-E94F4CD5C87E}" dt="2022-11-29T16:32:23.057" v="1107"/>
          <ac:graphicFrameMkLst>
            <pc:docMk/>
            <pc:sldMk cId="1863275380" sldId="289"/>
            <ac:graphicFrameMk id="4" creationId="{226E2009-24A8-7F21-109F-3CD12994B79F}"/>
          </ac:graphicFrameMkLst>
        </pc:graphicFrameChg>
      </pc:sldChg>
      <pc:sldChg chg="modSp mod">
        <pc:chgData name="Dubay, Curtis" userId="9101542b-9a8b-453b-962c-260c91f6f89e" providerId="ADAL" clId="{1F3AC5E1-8034-43F8-BB3A-E94F4CD5C87E}" dt="2022-11-10T14:11:13.231" v="402" actId="27918"/>
        <pc:sldMkLst>
          <pc:docMk/>
          <pc:sldMk cId="1066897113" sldId="291"/>
        </pc:sldMkLst>
        <pc:spChg chg="mod">
          <ac:chgData name="Dubay, Curtis" userId="9101542b-9a8b-453b-962c-260c91f6f89e" providerId="ADAL" clId="{1F3AC5E1-8034-43F8-BB3A-E94F4CD5C87E}" dt="2022-11-10T14:11:02.136" v="399" actId="20577"/>
          <ac:spMkLst>
            <pc:docMk/>
            <pc:sldMk cId="1066897113" sldId="291"/>
            <ac:spMk id="3" creationId="{488719C1-F767-99B7-EDFE-CD84600D6935}"/>
          </ac:spMkLst>
        </pc:spChg>
      </pc:sldChg>
      <pc:sldChg chg="modSp add del mod">
        <pc:chgData name="Dubay, Curtis" userId="9101542b-9a8b-453b-962c-260c91f6f89e" providerId="ADAL" clId="{1F3AC5E1-8034-43F8-BB3A-E94F4CD5C87E}" dt="2022-11-22T15:25:01.370" v="936" actId="2696"/>
        <pc:sldMkLst>
          <pc:docMk/>
          <pc:sldMk cId="1238796637" sldId="292"/>
        </pc:sldMkLst>
        <pc:spChg chg="mod">
          <ac:chgData name="Dubay, Curtis" userId="9101542b-9a8b-453b-962c-260c91f6f89e" providerId="ADAL" clId="{1F3AC5E1-8034-43F8-BB3A-E94F4CD5C87E}" dt="2022-11-22T15:21:23.517" v="935" actId="20577"/>
          <ac:spMkLst>
            <pc:docMk/>
            <pc:sldMk cId="1238796637" sldId="292"/>
            <ac:spMk id="3" creationId="{488719C1-F767-99B7-EDFE-CD84600D6935}"/>
          </ac:spMkLst>
        </pc:spChg>
      </pc:sldChg>
      <pc:sldChg chg="addSp delSp modSp add mod modNotesTx">
        <pc:chgData name="Dubay, Curtis" userId="9101542b-9a8b-453b-962c-260c91f6f89e" providerId="ADAL" clId="{1F3AC5E1-8034-43F8-BB3A-E94F4CD5C87E}" dt="2022-12-02T14:47:03.373" v="1826" actId="20577"/>
        <pc:sldMkLst>
          <pc:docMk/>
          <pc:sldMk cId="1503421960" sldId="292"/>
        </pc:sldMkLst>
        <pc:spChg chg="mod">
          <ac:chgData name="Dubay, Curtis" userId="9101542b-9a8b-453b-962c-260c91f6f89e" providerId="ADAL" clId="{1F3AC5E1-8034-43F8-BB3A-E94F4CD5C87E}" dt="2022-12-02T14:37:08.143" v="1778" actId="20577"/>
          <ac:spMkLst>
            <pc:docMk/>
            <pc:sldMk cId="1503421960" sldId="292"/>
            <ac:spMk id="3" creationId="{488719C1-F767-99B7-EDFE-CD84600D6935}"/>
          </ac:spMkLst>
        </pc:spChg>
        <pc:graphicFrameChg chg="del">
          <ac:chgData name="Dubay, Curtis" userId="9101542b-9a8b-453b-962c-260c91f6f89e" providerId="ADAL" clId="{1F3AC5E1-8034-43F8-BB3A-E94F4CD5C87E}" dt="2022-11-28T16:47:53.106" v="941" actId="478"/>
          <ac:graphicFrameMkLst>
            <pc:docMk/>
            <pc:sldMk cId="1503421960" sldId="292"/>
            <ac:graphicFrameMk id="4" creationId="{4DD8822F-B0E6-9781-28BE-029AAA970D8E}"/>
          </ac:graphicFrameMkLst>
        </pc:graphicFrameChg>
        <pc:graphicFrameChg chg="add mod">
          <ac:chgData name="Dubay, Curtis" userId="9101542b-9a8b-453b-962c-260c91f6f89e" providerId="ADAL" clId="{1F3AC5E1-8034-43F8-BB3A-E94F4CD5C87E}" dt="2022-11-28T16:54:02.577" v="1085"/>
          <ac:graphicFrameMkLst>
            <pc:docMk/>
            <pc:sldMk cId="1503421960" sldId="292"/>
            <ac:graphicFrameMk id="5" creationId="{3572DE7A-FF15-4619-976C-7A37D44C053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cdubay\OneDrive%20-%20US%20Chamber%20of%20Commerce\Charts\Contraction%20Forecasts%20.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Interest%20Rates/AAA%20Corporate%20Bond.xls"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cdubay\OneDrive%20-%20US%20Chamber%20of%20Commerce\Charts\Worker%20Shortage%20Index\Jolts.xls"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1" Type="http://schemas.openxmlformats.org/officeDocument/2006/relationships/oleObject" Target="https://uscc-my.sharepoint.com/personal/cdubay_uschamber_com/Documents/Charts/Jobs/Charts/Participation%20Gap.xls"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Personal%20Income.xls" TargetMode="External"/><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Consumption.xls" TargetMode="External"/><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5.xml"/><Relationship Id="rId4" Type="http://schemas.openxmlformats.org/officeDocument/2006/relationships/oleObject" Target="https://uscc-my.sharepoint.com/personal/cdubay_uschamber_com/Documents/Charts/Retail%20Sale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6.xml"/><Relationship Id="rId4" Type="http://schemas.openxmlformats.org/officeDocument/2006/relationships/oleObject" Target="https://uscc-my.sharepoint.com/personal/cdubay_uschamber_com/Documents/Charts/NFIB%20Small%20Business%20Optimism.xlsx" TargetMode="Externa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https://uscc-my.sharepoint.com/personal/cdubay_uschamber_com/Documents/Charts/ISM.xls" TargetMode="External"/><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https://uscc-my.sharepoint.com/personal/cdubay_uschamber_com/Documents/Charts/ISM%20Non-Manufacturing.xls" TargetMode="External"/><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3" Type="http://schemas.openxmlformats.org/officeDocument/2006/relationships/oleObject" Target="https://uscc-my.sharepoint.com/personal/cdubay_uschamber_com/Documents/Charts/Housing%20Table.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oleObject" Target="https://uscc-my.sharepoint.com/personal/cdubay_uschamber_com/Documents/Charts/Consumer%20Sentiment.xls"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uscc-my.sharepoint.com/personal/cdubay_uschamber_com/Documents/Charts/Housing%20Tabl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9.xml"/></Relationships>
</file>

<file path=ppt/charts/_rels/chart3.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Wages%20v.%20CPI.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uscc-my.sharepoint.com/personal/cdubay_uschamber_com/Documents/Charts/Personal%20Savings.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https://uscc-my.sharepoint.com/personal/cdubay_uschamber_com/Documents/Charts/Consumer%20Credit.xls"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uscc-my.sharepoint.com/personal/cdubay_uschamber_com/Documents/Charts/CPI%20Chart.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uscc-my.sharepoint.com/personal/cdubay_uschamber_com/Documents/Charts/PCE%20Inflation.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uscc-my.sharepoint.com/personal/cdubay_uschamber_com/Documents/Charts/Real%20M2.xls"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Interest%20Rates/30%20Yr%20Mortgage.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225286441960459E-2"/>
          <c:y val="0.11190079937827573"/>
          <c:w val="0.98077475724632701"/>
          <c:h val="0.86335880647149998"/>
        </c:manualLayout>
      </c:layout>
      <c:barChart>
        <c:barDir val="col"/>
        <c:grouping val="clustered"/>
        <c:varyColors val="1"/>
        <c:ser>
          <c:idx val="0"/>
          <c:order val="0"/>
          <c:tx>
            <c:strRef>
              <c:f>Annualized!$AO$5</c:f>
              <c:strCache>
                <c:ptCount val="1"/>
                <c:pt idx="0">
                  <c:v>Growth</c:v>
                </c:pt>
              </c:strCache>
            </c:strRef>
          </c:tx>
          <c:spPr>
            <a:ln w="25400">
              <a:solidFill>
                <a:sysClr val="windowText" lastClr="000000"/>
              </a:solidFill>
            </a:ln>
          </c:spPr>
          <c:invertIfNegative val="0"/>
          <c:dPt>
            <c:idx val="0"/>
            <c:invertIfNegative val="0"/>
            <c:bubble3D val="0"/>
            <c:spPr>
              <a:solidFill>
                <a:srgbClr val="70AD47">
                  <a:lumMod val="50000"/>
                </a:srgbClr>
              </a:solidFill>
              <a:ln w="25400">
                <a:solidFill>
                  <a:sysClr val="windowText" lastClr="000000"/>
                </a:solidFill>
              </a:ln>
              <a:effectLst/>
            </c:spPr>
            <c:extLst>
              <c:ext xmlns:c16="http://schemas.microsoft.com/office/drawing/2014/chart" uri="{C3380CC4-5D6E-409C-BE32-E72D297353CC}">
                <c16:uniqueId val="{0000000C-F76F-4A17-B426-A296A0077E37}"/>
              </c:ext>
            </c:extLst>
          </c:dPt>
          <c:dPt>
            <c:idx val="1"/>
            <c:invertIfNegative val="0"/>
            <c:bubble3D val="0"/>
            <c:spPr>
              <a:solidFill>
                <a:srgbClr val="70AD47">
                  <a:lumMod val="60000"/>
                  <a:lumOff val="40000"/>
                </a:srgbClr>
              </a:solidFill>
              <a:ln w="25400">
                <a:solidFill>
                  <a:sysClr val="windowText" lastClr="000000"/>
                </a:solidFill>
              </a:ln>
              <a:effectLst/>
            </c:spPr>
            <c:extLst>
              <c:ext xmlns:c16="http://schemas.microsoft.com/office/drawing/2014/chart" uri="{C3380CC4-5D6E-409C-BE32-E72D297353CC}">
                <c16:uniqueId val="{0000000D-F76F-4A17-B426-A296A0077E37}"/>
              </c:ext>
            </c:extLst>
          </c:dPt>
          <c:dPt>
            <c:idx val="2"/>
            <c:invertIfNegative val="0"/>
            <c:bubble3D val="0"/>
            <c:spPr>
              <a:solidFill>
                <a:srgbClr val="70AD47">
                  <a:lumMod val="20000"/>
                  <a:lumOff val="80000"/>
                </a:srgbClr>
              </a:solidFill>
              <a:ln w="25400">
                <a:solidFill>
                  <a:sysClr val="windowText" lastClr="000000"/>
                </a:solidFill>
              </a:ln>
              <a:effectLst/>
            </c:spPr>
            <c:extLst>
              <c:ext xmlns:c16="http://schemas.microsoft.com/office/drawing/2014/chart" uri="{C3380CC4-5D6E-409C-BE32-E72D297353CC}">
                <c16:uniqueId val="{0000000B-E242-4700-9048-C59EB072A3D7}"/>
              </c:ext>
            </c:extLst>
          </c:dPt>
          <c:dPt>
            <c:idx val="3"/>
            <c:invertIfNegative val="0"/>
            <c:bubble3D val="0"/>
            <c:spPr>
              <a:solidFill>
                <a:srgbClr val="70AD47">
                  <a:lumMod val="40000"/>
                  <a:lumOff val="60000"/>
                </a:srgbClr>
              </a:solidFill>
              <a:ln w="25400">
                <a:solidFill>
                  <a:sysClr val="windowText" lastClr="000000"/>
                </a:solidFill>
              </a:ln>
              <a:effectLst/>
            </c:spPr>
            <c:extLst>
              <c:ext xmlns:c16="http://schemas.microsoft.com/office/drawing/2014/chart" uri="{C3380CC4-5D6E-409C-BE32-E72D297353CC}">
                <c16:uniqueId val="{0000000C-7841-42DB-8B1E-EBD736FDD636}"/>
              </c:ext>
            </c:extLst>
          </c:dPt>
          <c:dPt>
            <c:idx val="4"/>
            <c:invertIfNegative val="0"/>
            <c:bubble3D val="0"/>
            <c:spPr>
              <a:solidFill>
                <a:srgbClr val="70AD47">
                  <a:lumMod val="40000"/>
                  <a:lumOff val="60000"/>
                </a:srgbClr>
              </a:solidFill>
              <a:ln w="25400">
                <a:solidFill>
                  <a:sysClr val="windowText" lastClr="000000"/>
                </a:solidFill>
              </a:ln>
              <a:effectLst/>
            </c:spPr>
            <c:extLst>
              <c:ext xmlns:c16="http://schemas.microsoft.com/office/drawing/2014/chart" uri="{C3380CC4-5D6E-409C-BE32-E72D297353CC}">
                <c16:uniqueId val="{0000000C-7657-481C-96B3-07A1C8453671}"/>
              </c:ext>
            </c:extLst>
          </c:dPt>
          <c:dPt>
            <c:idx val="5"/>
            <c:invertIfNegative val="0"/>
            <c:bubble3D val="0"/>
            <c:spPr>
              <a:solidFill>
                <a:srgbClr val="92D050"/>
              </a:solidFill>
              <a:ln w="25400">
                <a:solidFill>
                  <a:sysClr val="windowText" lastClr="000000"/>
                </a:solidFill>
              </a:ln>
              <a:effectLst/>
            </c:spPr>
            <c:extLst>
              <c:ext xmlns:c16="http://schemas.microsoft.com/office/drawing/2014/chart" uri="{C3380CC4-5D6E-409C-BE32-E72D297353CC}">
                <c16:uniqueId val="{0000000C-2B8B-4FC2-AA25-CF2A2BC2876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T America Rg" pitchFamily="2" charset="77"/>
                    <a:ea typeface="GT America Rg" pitchFamily="2" charset="77"/>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Annualized!$AN$16:$AN$23</c:f>
              <c:strCache>
                <c:ptCount val="6"/>
                <c:pt idx="0">
                  <c:v>2023 Q3 </c:v>
                </c:pt>
                <c:pt idx="1">
                  <c:v>2023 Q4 (Forecast)</c:v>
                </c:pt>
                <c:pt idx="2">
                  <c:v>2024 Q1 (Forecast)</c:v>
                </c:pt>
                <c:pt idx="3">
                  <c:v>2024 Q2 (Forecast)</c:v>
                </c:pt>
                <c:pt idx="4">
                  <c:v>2024 Q3 (Forecast)</c:v>
                </c:pt>
                <c:pt idx="5">
                  <c:v>2024 Q4 (Forecast)</c:v>
                </c:pt>
              </c:strCache>
              <c:extLst/>
            </c:strRef>
          </c:cat>
          <c:val>
            <c:numRef>
              <c:f>Annualized!$AO$16:$AO$23</c:f>
              <c:numCache>
                <c:formatCode>0.0%</c:formatCode>
                <c:ptCount val="6"/>
                <c:pt idx="0">
                  <c:v>4.9000000000000002E-2</c:v>
                </c:pt>
                <c:pt idx="1">
                  <c:v>1.2949385185185184E-2</c:v>
                </c:pt>
                <c:pt idx="2">
                  <c:v>6.4999999999999997E-3</c:v>
                </c:pt>
                <c:pt idx="3">
                  <c:v>2.2500000000000003E-3</c:v>
                </c:pt>
                <c:pt idx="4">
                  <c:v>3.4999999999999996E-3</c:v>
                </c:pt>
                <c:pt idx="5">
                  <c:v>1.125E-2</c:v>
                </c:pt>
              </c:numCache>
              <c:extLst/>
            </c:numRef>
          </c:val>
          <c:extLst>
            <c:ext xmlns:c16="http://schemas.microsoft.com/office/drawing/2014/chart" uri="{C3380CC4-5D6E-409C-BE32-E72D297353CC}">
              <c16:uniqueId val="{0000000A-30F1-3E43-9728-C3F6775908AA}"/>
            </c:ext>
          </c:extLst>
        </c:ser>
        <c:dLbls>
          <c:dLblPos val="outEnd"/>
          <c:showLegendKey val="0"/>
          <c:showVal val="1"/>
          <c:showCatName val="0"/>
          <c:showSerName val="0"/>
          <c:showPercent val="0"/>
          <c:showBubbleSize val="0"/>
        </c:dLbls>
        <c:gapWidth val="125"/>
        <c:overlap val="-27"/>
        <c:axId val="493817232"/>
        <c:axId val="493821168"/>
      </c:barChart>
      <c:catAx>
        <c:axId val="493817232"/>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sng" strike="noStrike" kern="1200" baseline="0">
                <a:solidFill>
                  <a:schemeClr val="tx1"/>
                </a:solidFill>
                <a:latin typeface="GT America Rg" pitchFamily="2" charset="77"/>
                <a:ea typeface="GT America Rg" pitchFamily="2" charset="77"/>
                <a:cs typeface="+mn-cs"/>
              </a:defRPr>
            </a:pPr>
            <a:endParaRPr lang="en-US"/>
          </a:p>
        </c:txPr>
        <c:crossAx val="493821168"/>
        <c:crosses val="autoZero"/>
        <c:auto val="1"/>
        <c:lblAlgn val="ctr"/>
        <c:lblOffset val="100"/>
        <c:noMultiLvlLbl val="0"/>
      </c:catAx>
      <c:valAx>
        <c:axId val="493821168"/>
        <c:scaling>
          <c:orientation val="minMax"/>
          <c:max val="5.7500000000000009E-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93817232"/>
        <c:crosses val="autoZero"/>
        <c:crossBetween val="between"/>
        <c:majorUnit val="1.0000000000000002E-2"/>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189058398950132E-2"/>
          <c:y val="8.418631135523838E-2"/>
          <c:w val="0.9232796931896653"/>
          <c:h val="0.8476490921071389"/>
        </c:manualLayout>
      </c:layout>
      <c:lineChart>
        <c:grouping val="standard"/>
        <c:varyColors val="0"/>
        <c:ser>
          <c:idx val="0"/>
          <c:order val="0"/>
          <c:tx>
            <c:strRef>
              <c:f>'FRED Graph'!$E$11</c:f>
              <c:strCache>
                <c:ptCount val="1"/>
                <c:pt idx="0">
                  <c:v>Average AAA Corporate Bond Rate</c:v>
                </c:pt>
              </c:strCache>
            </c:strRef>
          </c:tx>
          <c:spPr>
            <a:ln w="63500"/>
          </c:spPr>
          <c:marker>
            <c:symbol val="none"/>
          </c:marker>
          <c:cat>
            <c:numRef>
              <c:f>'FRED Graph'!$D$513:$D$997</c:f>
              <c:numCache>
                <c:formatCode>mmm\ yy</c:formatCode>
                <c:ptCount val="485"/>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44686</c:v>
                </c:pt>
                <c:pt idx="87">
                  <c:v>44687</c:v>
                </c:pt>
                <c:pt idx="88">
                  <c:v>44690</c:v>
                </c:pt>
                <c:pt idx="89">
                  <c:v>44691</c:v>
                </c:pt>
                <c:pt idx="90">
                  <c:v>44692</c:v>
                </c:pt>
                <c:pt idx="91">
                  <c:v>44693</c:v>
                </c:pt>
                <c:pt idx="92">
                  <c:v>44694</c:v>
                </c:pt>
                <c:pt idx="93">
                  <c:v>44697</c:v>
                </c:pt>
                <c:pt idx="94">
                  <c:v>44698</c:v>
                </c:pt>
                <c:pt idx="95">
                  <c:v>44699</c:v>
                </c:pt>
                <c:pt idx="96">
                  <c:v>44700</c:v>
                </c:pt>
                <c:pt idx="97">
                  <c:v>44701</c:v>
                </c:pt>
                <c:pt idx="98">
                  <c:v>44704</c:v>
                </c:pt>
                <c:pt idx="99">
                  <c:v>44705</c:v>
                </c:pt>
                <c:pt idx="100">
                  <c:v>44706</c:v>
                </c:pt>
                <c:pt idx="101">
                  <c:v>44707</c:v>
                </c:pt>
                <c:pt idx="102">
                  <c:v>44708</c:v>
                </c:pt>
                <c:pt idx="103">
                  <c:v>44712</c:v>
                </c:pt>
                <c:pt idx="104">
                  <c:v>44713</c:v>
                </c:pt>
                <c:pt idx="105">
                  <c:v>44714</c:v>
                </c:pt>
                <c:pt idx="106">
                  <c:v>44715</c:v>
                </c:pt>
                <c:pt idx="107">
                  <c:v>44718</c:v>
                </c:pt>
                <c:pt idx="108">
                  <c:v>44719</c:v>
                </c:pt>
                <c:pt idx="109">
                  <c:v>44720</c:v>
                </c:pt>
                <c:pt idx="110">
                  <c:v>44721</c:v>
                </c:pt>
                <c:pt idx="111">
                  <c:v>44722</c:v>
                </c:pt>
                <c:pt idx="112">
                  <c:v>44725</c:v>
                </c:pt>
                <c:pt idx="113">
                  <c:v>44726</c:v>
                </c:pt>
                <c:pt idx="114">
                  <c:v>44727</c:v>
                </c:pt>
                <c:pt idx="115">
                  <c:v>44728</c:v>
                </c:pt>
                <c:pt idx="116">
                  <c:v>44729</c:v>
                </c:pt>
                <c:pt idx="117">
                  <c:v>44733</c:v>
                </c:pt>
                <c:pt idx="118">
                  <c:v>44734</c:v>
                </c:pt>
                <c:pt idx="119">
                  <c:v>44735</c:v>
                </c:pt>
                <c:pt idx="120">
                  <c:v>44736</c:v>
                </c:pt>
                <c:pt idx="121">
                  <c:v>44739</c:v>
                </c:pt>
                <c:pt idx="122">
                  <c:v>44740</c:v>
                </c:pt>
                <c:pt idx="123">
                  <c:v>44741</c:v>
                </c:pt>
                <c:pt idx="124">
                  <c:v>44742</c:v>
                </c:pt>
                <c:pt idx="125">
                  <c:v>44743</c:v>
                </c:pt>
                <c:pt idx="126">
                  <c:v>44747</c:v>
                </c:pt>
                <c:pt idx="127">
                  <c:v>44748</c:v>
                </c:pt>
                <c:pt idx="128">
                  <c:v>44749</c:v>
                </c:pt>
                <c:pt idx="129">
                  <c:v>44750</c:v>
                </c:pt>
                <c:pt idx="130">
                  <c:v>44753</c:v>
                </c:pt>
                <c:pt idx="131">
                  <c:v>44754</c:v>
                </c:pt>
                <c:pt idx="132">
                  <c:v>44755</c:v>
                </c:pt>
                <c:pt idx="133">
                  <c:v>44756</c:v>
                </c:pt>
                <c:pt idx="134">
                  <c:v>44757</c:v>
                </c:pt>
                <c:pt idx="135">
                  <c:v>44760</c:v>
                </c:pt>
                <c:pt idx="136">
                  <c:v>44761</c:v>
                </c:pt>
                <c:pt idx="137">
                  <c:v>44762</c:v>
                </c:pt>
                <c:pt idx="138">
                  <c:v>44763</c:v>
                </c:pt>
                <c:pt idx="139">
                  <c:v>44764</c:v>
                </c:pt>
                <c:pt idx="140">
                  <c:v>44767</c:v>
                </c:pt>
                <c:pt idx="141">
                  <c:v>44768</c:v>
                </c:pt>
                <c:pt idx="142">
                  <c:v>44769</c:v>
                </c:pt>
                <c:pt idx="143">
                  <c:v>44770</c:v>
                </c:pt>
                <c:pt idx="144">
                  <c:v>44771</c:v>
                </c:pt>
                <c:pt idx="145">
                  <c:v>44774</c:v>
                </c:pt>
                <c:pt idx="146">
                  <c:v>44775</c:v>
                </c:pt>
                <c:pt idx="147">
                  <c:v>44776</c:v>
                </c:pt>
                <c:pt idx="148">
                  <c:v>44777</c:v>
                </c:pt>
                <c:pt idx="149">
                  <c:v>44778</c:v>
                </c:pt>
                <c:pt idx="150">
                  <c:v>44781</c:v>
                </c:pt>
                <c:pt idx="151">
                  <c:v>44782</c:v>
                </c:pt>
                <c:pt idx="152">
                  <c:v>44783</c:v>
                </c:pt>
                <c:pt idx="153">
                  <c:v>44784</c:v>
                </c:pt>
                <c:pt idx="154">
                  <c:v>44785</c:v>
                </c:pt>
                <c:pt idx="155">
                  <c:v>44788</c:v>
                </c:pt>
                <c:pt idx="156">
                  <c:v>44789</c:v>
                </c:pt>
                <c:pt idx="157">
                  <c:v>44790</c:v>
                </c:pt>
                <c:pt idx="158">
                  <c:v>44791</c:v>
                </c:pt>
                <c:pt idx="159">
                  <c:v>44792</c:v>
                </c:pt>
                <c:pt idx="160">
                  <c:v>44795</c:v>
                </c:pt>
                <c:pt idx="161">
                  <c:v>44796</c:v>
                </c:pt>
                <c:pt idx="162">
                  <c:v>44797</c:v>
                </c:pt>
                <c:pt idx="163">
                  <c:v>44798</c:v>
                </c:pt>
                <c:pt idx="164">
                  <c:v>44799</c:v>
                </c:pt>
                <c:pt idx="165">
                  <c:v>44802</c:v>
                </c:pt>
                <c:pt idx="166">
                  <c:v>44803</c:v>
                </c:pt>
                <c:pt idx="167">
                  <c:v>44804</c:v>
                </c:pt>
                <c:pt idx="168">
                  <c:v>44805</c:v>
                </c:pt>
                <c:pt idx="169">
                  <c:v>44806</c:v>
                </c:pt>
                <c:pt idx="170">
                  <c:v>44810</c:v>
                </c:pt>
                <c:pt idx="171">
                  <c:v>44811</c:v>
                </c:pt>
                <c:pt idx="172">
                  <c:v>44812</c:v>
                </c:pt>
                <c:pt idx="173">
                  <c:v>44813</c:v>
                </c:pt>
                <c:pt idx="174">
                  <c:v>44816</c:v>
                </c:pt>
                <c:pt idx="175">
                  <c:v>44817</c:v>
                </c:pt>
                <c:pt idx="176">
                  <c:v>44818</c:v>
                </c:pt>
                <c:pt idx="177">
                  <c:v>44819</c:v>
                </c:pt>
                <c:pt idx="178">
                  <c:v>44820</c:v>
                </c:pt>
                <c:pt idx="179">
                  <c:v>44823</c:v>
                </c:pt>
                <c:pt idx="180">
                  <c:v>44824</c:v>
                </c:pt>
                <c:pt idx="181">
                  <c:v>44825</c:v>
                </c:pt>
                <c:pt idx="182">
                  <c:v>44826</c:v>
                </c:pt>
                <c:pt idx="183">
                  <c:v>44827</c:v>
                </c:pt>
                <c:pt idx="184">
                  <c:v>44830</c:v>
                </c:pt>
                <c:pt idx="185">
                  <c:v>44831</c:v>
                </c:pt>
                <c:pt idx="186">
                  <c:v>44832</c:v>
                </c:pt>
                <c:pt idx="187">
                  <c:v>44833</c:v>
                </c:pt>
                <c:pt idx="188">
                  <c:v>44834</c:v>
                </c:pt>
                <c:pt idx="189">
                  <c:v>44837</c:v>
                </c:pt>
                <c:pt idx="190">
                  <c:v>44838</c:v>
                </c:pt>
                <c:pt idx="191">
                  <c:v>44839</c:v>
                </c:pt>
                <c:pt idx="192">
                  <c:v>44840</c:v>
                </c:pt>
                <c:pt idx="193">
                  <c:v>44841</c:v>
                </c:pt>
                <c:pt idx="194">
                  <c:v>44844</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44866</c:v>
                </c:pt>
                <c:pt idx="211">
                  <c:v>44867</c:v>
                </c:pt>
                <c:pt idx="212">
                  <c:v>44868</c:v>
                </c:pt>
                <c:pt idx="213">
                  <c:v>44869</c:v>
                </c:pt>
                <c:pt idx="214">
                  <c:v>44872</c:v>
                </c:pt>
                <c:pt idx="215">
                  <c:v>44873</c:v>
                </c:pt>
                <c:pt idx="216">
                  <c:v>44874</c:v>
                </c:pt>
                <c:pt idx="217">
                  <c:v>44875</c:v>
                </c:pt>
                <c:pt idx="218">
                  <c:v>44879</c:v>
                </c:pt>
                <c:pt idx="219">
                  <c:v>44880</c:v>
                </c:pt>
                <c:pt idx="220">
                  <c:v>44881</c:v>
                </c:pt>
                <c:pt idx="221">
                  <c:v>44882</c:v>
                </c:pt>
                <c:pt idx="222">
                  <c:v>44883</c:v>
                </c:pt>
                <c:pt idx="223">
                  <c:v>44886</c:v>
                </c:pt>
                <c:pt idx="224">
                  <c:v>44887</c:v>
                </c:pt>
                <c:pt idx="225">
                  <c:v>44888</c:v>
                </c:pt>
                <c:pt idx="226">
                  <c:v>44890</c:v>
                </c:pt>
                <c:pt idx="227">
                  <c:v>44893</c:v>
                </c:pt>
                <c:pt idx="228">
                  <c:v>44894</c:v>
                </c:pt>
                <c:pt idx="229">
                  <c:v>44895</c:v>
                </c:pt>
                <c:pt idx="230">
                  <c:v>44896</c:v>
                </c:pt>
                <c:pt idx="231">
                  <c:v>44897</c:v>
                </c:pt>
                <c:pt idx="232">
                  <c:v>44900</c:v>
                </c:pt>
                <c:pt idx="233">
                  <c:v>44901</c:v>
                </c:pt>
                <c:pt idx="234">
                  <c:v>44902</c:v>
                </c:pt>
                <c:pt idx="235">
                  <c:v>44903</c:v>
                </c:pt>
                <c:pt idx="236">
                  <c:v>44904</c:v>
                </c:pt>
                <c:pt idx="237">
                  <c:v>44907</c:v>
                </c:pt>
                <c:pt idx="238">
                  <c:v>44908</c:v>
                </c:pt>
                <c:pt idx="239">
                  <c:v>44909</c:v>
                </c:pt>
                <c:pt idx="240">
                  <c:v>44910</c:v>
                </c:pt>
                <c:pt idx="241">
                  <c:v>44911</c:v>
                </c:pt>
                <c:pt idx="242">
                  <c:v>44914</c:v>
                </c:pt>
                <c:pt idx="243">
                  <c:v>44915</c:v>
                </c:pt>
                <c:pt idx="244">
                  <c:v>44916</c:v>
                </c:pt>
                <c:pt idx="245">
                  <c:v>44917</c:v>
                </c:pt>
                <c:pt idx="246">
                  <c:v>44918</c:v>
                </c:pt>
                <c:pt idx="247">
                  <c:v>44922</c:v>
                </c:pt>
                <c:pt idx="248">
                  <c:v>44923</c:v>
                </c:pt>
                <c:pt idx="249">
                  <c:v>44924</c:v>
                </c:pt>
                <c:pt idx="250">
                  <c:v>44925</c:v>
                </c:pt>
                <c:pt idx="251">
                  <c:v>44929</c:v>
                </c:pt>
                <c:pt idx="252">
                  <c:v>44930</c:v>
                </c:pt>
                <c:pt idx="253">
                  <c:v>44931</c:v>
                </c:pt>
                <c:pt idx="254">
                  <c:v>44932</c:v>
                </c:pt>
                <c:pt idx="255">
                  <c:v>44935</c:v>
                </c:pt>
                <c:pt idx="256">
                  <c:v>44936</c:v>
                </c:pt>
                <c:pt idx="257">
                  <c:v>44937</c:v>
                </c:pt>
                <c:pt idx="258">
                  <c:v>44938</c:v>
                </c:pt>
                <c:pt idx="259">
                  <c:v>44939</c:v>
                </c:pt>
                <c:pt idx="260">
                  <c:v>44943</c:v>
                </c:pt>
                <c:pt idx="261">
                  <c:v>44944</c:v>
                </c:pt>
                <c:pt idx="262">
                  <c:v>44945</c:v>
                </c:pt>
                <c:pt idx="263">
                  <c:v>44946</c:v>
                </c:pt>
                <c:pt idx="264">
                  <c:v>44949</c:v>
                </c:pt>
                <c:pt idx="265">
                  <c:v>44950</c:v>
                </c:pt>
                <c:pt idx="266">
                  <c:v>44951</c:v>
                </c:pt>
                <c:pt idx="267">
                  <c:v>44952</c:v>
                </c:pt>
                <c:pt idx="268">
                  <c:v>44953</c:v>
                </c:pt>
                <c:pt idx="269">
                  <c:v>44956</c:v>
                </c:pt>
                <c:pt idx="270">
                  <c:v>44957</c:v>
                </c:pt>
                <c:pt idx="271">
                  <c:v>44958</c:v>
                </c:pt>
                <c:pt idx="272">
                  <c:v>44959</c:v>
                </c:pt>
                <c:pt idx="273">
                  <c:v>44960</c:v>
                </c:pt>
                <c:pt idx="274">
                  <c:v>44963</c:v>
                </c:pt>
                <c:pt idx="275">
                  <c:v>44964</c:v>
                </c:pt>
                <c:pt idx="276">
                  <c:v>44965</c:v>
                </c:pt>
                <c:pt idx="277">
                  <c:v>44966</c:v>
                </c:pt>
                <c:pt idx="278">
                  <c:v>44967</c:v>
                </c:pt>
                <c:pt idx="279">
                  <c:v>44970</c:v>
                </c:pt>
                <c:pt idx="280">
                  <c:v>44971</c:v>
                </c:pt>
                <c:pt idx="281">
                  <c:v>44972</c:v>
                </c:pt>
                <c:pt idx="282">
                  <c:v>44973</c:v>
                </c:pt>
                <c:pt idx="283">
                  <c:v>44974</c:v>
                </c:pt>
                <c:pt idx="284">
                  <c:v>44978</c:v>
                </c:pt>
                <c:pt idx="285">
                  <c:v>44979</c:v>
                </c:pt>
                <c:pt idx="286">
                  <c:v>44980</c:v>
                </c:pt>
                <c:pt idx="287">
                  <c:v>44981</c:v>
                </c:pt>
                <c:pt idx="288">
                  <c:v>44984</c:v>
                </c:pt>
                <c:pt idx="289">
                  <c:v>44985</c:v>
                </c:pt>
                <c:pt idx="290">
                  <c:v>44986</c:v>
                </c:pt>
                <c:pt idx="291">
                  <c:v>44987</c:v>
                </c:pt>
                <c:pt idx="292">
                  <c:v>44988</c:v>
                </c:pt>
                <c:pt idx="293">
                  <c:v>44991</c:v>
                </c:pt>
                <c:pt idx="294">
                  <c:v>44992</c:v>
                </c:pt>
                <c:pt idx="295">
                  <c:v>44993</c:v>
                </c:pt>
                <c:pt idx="296">
                  <c:v>44994</c:v>
                </c:pt>
                <c:pt idx="297">
                  <c:v>44995</c:v>
                </c:pt>
                <c:pt idx="298">
                  <c:v>44998</c:v>
                </c:pt>
                <c:pt idx="299">
                  <c:v>44999</c:v>
                </c:pt>
                <c:pt idx="300">
                  <c:v>45000</c:v>
                </c:pt>
                <c:pt idx="301">
                  <c:v>45001</c:v>
                </c:pt>
                <c:pt idx="302">
                  <c:v>45002</c:v>
                </c:pt>
                <c:pt idx="303">
                  <c:v>45005</c:v>
                </c:pt>
                <c:pt idx="304">
                  <c:v>45006</c:v>
                </c:pt>
                <c:pt idx="305">
                  <c:v>45007</c:v>
                </c:pt>
                <c:pt idx="306">
                  <c:v>45008</c:v>
                </c:pt>
                <c:pt idx="307">
                  <c:v>45009</c:v>
                </c:pt>
                <c:pt idx="308">
                  <c:v>45012</c:v>
                </c:pt>
                <c:pt idx="309">
                  <c:v>45013</c:v>
                </c:pt>
                <c:pt idx="310">
                  <c:v>45014</c:v>
                </c:pt>
                <c:pt idx="311">
                  <c:v>45015</c:v>
                </c:pt>
                <c:pt idx="312">
                  <c:v>45016</c:v>
                </c:pt>
                <c:pt idx="313">
                  <c:v>45019</c:v>
                </c:pt>
                <c:pt idx="314">
                  <c:v>45020</c:v>
                </c:pt>
                <c:pt idx="315">
                  <c:v>45021</c:v>
                </c:pt>
                <c:pt idx="316">
                  <c:v>45022</c:v>
                </c:pt>
                <c:pt idx="317">
                  <c:v>45026</c:v>
                </c:pt>
                <c:pt idx="318">
                  <c:v>45027</c:v>
                </c:pt>
                <c:pt idx="319">
                  <c:v>45028</c:v>
                </c:pt>
                <c:pt idx="320">
                  <c:v>45029</c:v>
                </c:pt>
                <c:pt idx="321">
                  <c:v>45030</c:v>
                </c:pt>
                <c:pt idx="322">
                  <c:v>45033</c:v>
                </c:pt>
                <c:pt idx="323">
                  <c:v>45034</c:v>
                </c:pt>
                <c:pt idx="324">
                  <c:v>45035</c:v>
                </c:pt>
                <c:pt idx="325">
                  <c:v>45036</c:v>
                </c:pt>
                <c:pt idx="326">
                  <c:v>45037</c:v>
                </c:pt>
                <c:pt idx="327">
                  <c:v>45040</c:v>
                </c:pt>
                <c:pt idx="328">
                  <c:v>45041</c:v>
                </c:pt>
                <c:pt idx="329">
                  <c:v>45042</c:v>
                </c:pt>
                <c:pt idx="330">
                  <c:v>45043</c:v>
                </c:pt>
                <c:pt idx="331">
                  <c:v>45044</c:v>
                </c:pt>
                <c:pt idx="332">
                  <c:v>45047</c:v>
                </c:pt>
                <c:pt idx="333">
                  <c:v>45048</c:v>
                </c:pt>
                <c:pt idx="334">
                  <c:v>45049</c:v>
                </c:pt>
                <c:pt idx="335">
                  <c:v>45050</c:v>
                </c:pt>
                <c:pt idx="336">
                  <c:v>45051</c:v>
                </c:pt>
                <c:pt idx="337">
                  <c:v>45054</c:v>
                </c:pt>
                <c:pt idx="338">
                  <c:v>45055</c:v>
                </c:pt>
                <c:pt idx="339">
                  <c:v>45056</c:v>
                </c:pt>
                <c:pt idx="340">
                  <c:v>45057</c:v>
                </c:pt>
                <c:pt idx="341">
                  <c:v>45058</c:v>
                </c:pt>
                <c:pt idx="342">
                  <c:v>45061</c:v>
                </c:pt>
                <c:pt idx="343">
                  <c:v>45062</c:v>
                </c:pt>
                <c:pt idx="344">
                  <c:v>45063</c:v>
                </c:pt>
                <c:pt idx="345">
                  <c:v>45064</c:v>
                </c:pt>
                <c:pt idx="346">
                  <c:v>45065</c:v>
                </c:pt>
                <c:pt idx="347">
                  <c:v>45068</c:v>
                </c:pt>
                <c:pt idx="348">
                  <c:v>45069</c:v>
                </c:pt>
                <c:pt idx="349">
                  <c:v>45070</c:v>
                </c:pt>
                <c:pt idx="350">
                  <c:v>45071</c:v>
                </c:pt>
                <c:pt idx="351">
                  <c:v>45072</c:v>
                </c:pt>
                <c:pt idx="352">
                  <c:v>45076</c:v>
                </c:pt>
                <c:pt idx="353">
                  <c:v>45077</c:v>
                </c:pt>
                <c:pt idx="354">
                  <c:v>45078</c:v>
                </c:pt>
                <c:pt idx="355">
                  <c:v>45079</c:v>
                </c:pt>
                <c:pt idx="356">
                  <c:v>45082</c:v>
                </c:pt>
                <c:pt idx="357">
                  <c:v>45083</c:v>
                </c:pt>
                <c:pt idx="358">
                  <c:v>45084</c:v>
                </c:pt>
                <c:pt idx="359">
                  <c:v>45085</c:v>
                </c:pt>
                <c:pt idx="360">
                  <c:v>45086</c:v>
                </c:pt>
                <c:pt idx="361">
                  <c:v>45089</c:v>
                </c:pt>
                <c:pt idx="362">
                  <c:v>45090</c:v>
                </c:pt>
                <c:pt idx="363">
                  <c:v>45091</c:v>
                </c:pt>
                <c:pt idx="364">
                  <c:v>45092</c:v>
                </c:pt>
                <c:pt idx="365">
                  <c:v>45093</c:v>
                </c:pt>
                <c:pt idx="366">
                  <c:v>45097</c:v>
                </c:pt>
                <c:pt idx="367">
                  <c:v>45098</c:v>
                </c:pt>
                <c:pt idx="368">
                  <c:v>45099</c:v>
                </c:pt>
                <c:pt idx="369">
                  <c:v>45100</c:v>
                </c:pt>
                <c:pt idx="370">
                  <c:v>45103</c:v>
                </c:pt>
                <c:pt idx="371">
                  <c:v>45104</c:v>
                </c:pt>
                <c:pt idx="372">
                  <c:v>45105</c:v>
                </c:pt>
                <c:pt idx="373">
                  <c:v>45106</c:v>
                </c:pt>
                <c:pt idx="374">
                  <c:v>45107</c:v>
                </c:pt>
                <c:pt idx="375">
                  <c:v>45110</c:v>
                </c:pt>
                <c:pt idx="376">
                  <c:v>45112</c:v>
                </c:pt>
                <c:pt idx="377">
                  <c:v>45113</c:v>
                </c:pt>
                <c:pt idx="378">
                  <c:v>45114</c:v>
                </c:pt>
                <c:pt idx="379">
                  <c:v>45117</c:v>
                </c:pt>
                <c:pt idx="380">
                  <c:v>45118</c:v>
                </c:pt>
                <c:pt idx="381">
                  <c:v>45119</c:v>
                </c:pt>
                <c:pt idx="382">
                  <c:v>45120</c:v>
                </c:pt>
                <c:pt idx="383">
                  <c:v>45121</c:v>
                </c:pt>
                <c:pt idx="384">
                  <c:v>45124</c:v>
                </c:pt>
                <c:pt idx="385">
                  <c:v>45125</c:v>
                </c:pt>
                <c:pt idx="386">
                  <c:v>45126</c:v>
                </c:pt>
                <c:pt idx="387">
                  <c:v>45127</c:v>
                </c:pt>
                <c:pt idx="388">
                  <c:v>45128</c:v>
                </c:pt>
                <c:pt idx="389">
                  <c:v>45131</c:v>
                </c:pt>
                <c:pt idx="390">
                  <c:v>45132</c:v>
                </c:pt>
                <c:pt idx="391">
                  <c:v>45133</c:v>
                </c:pt>
                <c:pt idx="392">
                  <c:v>45134</c:v>
                </c:pt>
                <c:pt idx="393">
                  <c:v>45135</c:v>
                </c:pt>
                <c:pt idx="394">
                  <c:v>45138</c:v>
                </c:pt>
                <c:pt idx="395">
                  <c:v>45139</c:v>
                </c:pt>
                <c:pt idx="396">
                  <c:v>45140</c:v>
                </c:pt>
                <c:pt idx="397">
                  <c:v>45141</c:v>
                </c:pt>
                <c:pt idx="398">
                  <c:v>45142</c:v>
                </c:pt>
                <c:pt idx="399">
                  <c:v>45145</c:v>
                </c:pt>
                <c:pt idx="400">
                  <c:v>45146</c:v>
                </c:pt>
                <c:pt idx="401">
                  <c:v>45147</c:v>
                </c:pt>
                <c:pt idx="402">
                  <c:v>45148</c:v>
                </c:pt>
                <c:pt idx="403">
                  <c:v>45149</c:v>
                </c:pt>
                <c:pt idx="404">
                  <c:v>45152</c:v>
                </c:pt>
                <c:pt idx="405">
                  <c:v>45153</c:v>
                </c:pt>
                <c:pt idx="406">
                  <c:v>45154</c:v>
                </c:pt>
                <c:pt idx="407">
                  <c:v>45155</c:v>
                </c:pt>
                <c:pt idx="408">
                  <c:v>45156</c:v>
                </c:pt>
                <c:pt idx="409">
                  <c:v>45159</c:v>
                </c:pt>
                <c:pt idx="410">
                  <c:v>45160</c:v>
                </c:pt>
                <c:pt idx="411">
                  <c:v>45161</c:v>
                </c:pt>
                <c:pt idx="412">
                  <c:v>45162</c:v>
                </c:pt>
                <c:pt idx="413">
                  <c:v>45163</c:v>
                </c:pt>
                <c:pt idx="414">
                  <c:v>45166</c:v>
                </c:pt>
                <c:pt idx="415">
                  <c:v>45167</c:v>
                </c:pt>
                <c:pt idx="416">
                  <c:v>45168</c:v>
                </c:pt>
                <c:pt idx="417">
                  <c:v>45169</c:v>
                </c:pt>
                <c:pt idx="418">
                  <c:v>45170</c:v>
                </c:pt>
                <c:pt idx="419">
                  <c:v>45174</c:v>
                </c:pt>
                <c:pt idx="420">
                  <c:v>45175</c:v>
                </c:pt>
                <c:pt idx="421">
                  <c:v>45176</c:v>
                </c:pt>
                <c:pt idx="422">
                  <c:v>45177</c:v>
                </c:pt>
                <c:pt idx="423">
                  <c:v>45180</c:v>
                </c:pt>
                <c:pt idx="424">
                  <c:v>45181</c:v>
                </c:pt>
                <c:pt idx="425">
                  <c:v>45182</c:v>
                </c:pt>
                <c:pt idx="426">
                  <c:v>45183</c:v>
                </c:pt>
                <c:pt idx="427">
                  <c:v>45184</c:v>
                </c:pt>
                <c:pt idx="428">
                  <c:v>45187</c:v>
                </c:pt>
                <c:pt idx="429">
                  <c:v>45188</c:v>
                </c:pt>
                <c:pt idx="430">
                  <c:v>45189</c:v>
                </c:pt>
                <c:pt idx="431">
                  <c:v>45190</c:v>
                </c:pt>
                <c:pt idx="432">
                  <c:v>45191</c:v>
                </c:pt>
                <c:pt idx="433">
                  <c:v>45194</c:v>
                </c:pt>
                <c:pt idx="434">
                  <c:v>45195</c:v>
                </c:pt>
                <c:pt idx="435">
                  <c:v>45196</c:v>
                </c:pt>
                <c:pt idx="436">
                  <c:v>45197</c:v>
                </c:pt>
                <c:pt idx="437">
                  <c:v>45198</c:v>
                </c:pt>
                <c:pt idx="438">
                  <c:v>45201</c:v>
                </c:pt>
                <c:pt idx="439">
                  <c:v>45202</c:v>
                </c:pt>
                <c:pt idx="440">
                  <c:v>45203</c:v>
                </c:pt>
                <c:pt idx="441">
                  <c:v>45204</c:v>
                </c:pt>
                <c:pt idx="442">
                  <c:v>45205</c:v>
                </c:pt>
                <c:pt idx="443">
                  <c:v>45209</c:v>
                </c:pt>
                <c:pt idx="444">
                  <c:v>45210</c:v>
                </c:pt>
                <c:pt idx="445">
                  <c:v>45211</c:v>
                </c:pt>
                <c:pt idx="446">
                  <c:v>45212</c:v>
                </c:pt>
                <c:pt idx="447">
                  <c:v>45215</c:v>
                </c:pt>
                <c:pt idx="448">
                  <c:v>45216</c:v>
                </c:pt>
                <c:pt idx="449">
                  <c:v>45217</c:v>
                </c:pt>
                <c:pt idx="450">
                  <c:v>45218</c:v>
                </c:pt>
                <c:pt idx="451">
                  <c:v>45219</c:v>
                </c:pt>
                <c:pt idx="452">
                  <c:v>45222</c:v>
                </c:pt>
                <c:pt idx="453">
                  <c:v>45223</c:v>
                </c:pt>
                <c:pt idx="454">
                  <c:v>45224</c:v>
                </c:pt>
                <c:pt idx="455">
                  <c:v>45225</c:v>
                </c:pt>
                <c:pt idx="456">
                  <c:v>45226</c:v>
                </c:pt>
                <c:pt idx="457">
                  <c:v>45229</c:v>
                </c:pt>
                <c:pt idx="458">
                  <c:v>45230</c:v>
                </c:pt>
                <c:pt idx="459">
                  <c:v>45231</c:v>
                </c:pt>
                <c:pt idx="460">
                  <c:v>45232</c:v>
                </c:pt>
                <c:pt idx="461">
                  <c:v>45233</c:v>
                </c:pt>
                <c:pt idx="462">
                  <c:v>45236</c:v>
                </c:pt>
                <c:pt idx="463">
                  <c:v>45237</c:v>
                </c:pt>
                <c:pt idx="464">
                  <c:v>45238</c:v>
                </c:pt>
                <c:pt idx="465">
                  <c:v>45239</c:v>
                </c:pt>
                <c:pt idx="466">
                  <c:v>45240</c:v>
                </c:pt>
                <c:pt idx="467">
                  <c:v>45243</c:v>
                </c:pt>
                <c:pt idx="468">
                  <c:v>45244</c:v>
                </c:pt>
                <c:pt idx="469">
                  <c:v>45245</c:v>
                </c:pt>
                <c:pt idx="470">
                  <c:v>45246</c:v>
                </c:pt>
                <c:pt idx="471">
                  <c:v>45247</c:v>
                </c:pt>
                <c:pt idx="472">
                  <c:v>45250</c:v>
                </c:pt>
                <c:pt idx="473">
                  <c:v>45251</c:v>
                </c:pt>
                <c:pt idx="474">
                  <c:v>45252</c:v>
                </c:pt>
                <c:pt idx="475">
                  <c:v>45254</c:v>
                </c:pt>
                <c:pt idx="476">
                  <c:v>45257</c:v>
                </c:pt>
                <c:pt idx="477">
                  <c:v>45258</c:v>
                </c:pt>
                <c:pt idx="478">
                  <c:v>45259</c:v>
                </c:pt>
                <c:pt idx="479">
                  <c:v>45260</c:v>
                </c:pt>
                <c:pt idx="480">
                  <c:v>45261</c:v>
                </c:pt>
                <c:pt idx="481">
                  <c:v>45264</c:v>
                </c:pt>
                <c:pt idx="482">
                  <c:v>45265</c:v>
                </c:pt>
                <c:pt idx="483">
                  <c:v>45266</c:v>
                </c:pt>
                <c:pt idx="484">
                  <c:v>45267</c:v>
                </c:pt>
              </c:numCache>
            </c:numRef>
          </c:cat>
          <c:val>
            <c:numRef>
              <c:f>'FRED Graph'!$E$513:$E$997</c:f>
              <c:numCache>
                <c:formatCode>0.0%</c:formatCode>
                <c:ptCount val="485"/>
                <c:pt idx="0">
                  <c:v>2.7900000000000001E-2</c:v>
                </c:pt>
                <c:pt idx="1">
                  <c:v>2.8199999999999999E-2</c:v>
                </c:pt>
                <c:pt idx="2">
                  <c:v>2.8399999999999998E-2</c:v>
                </c:pt>
                <c:pt idx="3">
                  <c:v>2.81E-2</c:v>
                </c:pt>
                <c:pt idx="4">
                  <c:v>2.8799999999999999E-2</c:v>
                </c:pt>
                <c:pt idx="5">
                  <c:v>2.92E-2</c:v>
                </c:pt>
                <c:pt idx="6">
                  <c:v>2.86E-2</c:v>
                </c:pt>
                <c:pt idx="7">
                  <c:v>2.86E-2</c:v>
                </c:pt>
                <c:pt idx="8">
                  <c:v>2.8300000000000002E-2</c:v>
                </c:pt>
                <c:pt idx="9">
                  <c:v>2.92E-2</c:v>
                </c:pt>
                <c:pt idx="10">
                  <c:v>0.03</c:v>
                </c:pt>
                <c:pt idx="11">
                  <c:v>2.9500000000000002E-2</c:v>
                </c:pt>
                <c:pt idx="12">
                  <c:v>0.03</c:v>
                </c:pt>
                <c:pt idx="13">
                  <c:v>2.9500000000000002E-2</c:v>
                </c:pt>
                <c:pt idx="14">
                  <c:v>3.0200000000000001E-2</c:v>
                </c:pt>
                <c:pt idx="15">
                  <c:v>3.04E-2</c:v>
                </c:pt>
                <c:pt idx="16">
                  <c:v>3.0699999999999998E-2</c:v>
                </c:pt>
                <c:pt idx="17">
                  <c:v>3.0099999999999998E-2</c:v>
                </c:pt>
                <c:pt idx="18">
                  <c:v>3.0499999999999999E-2</c:v>
                </c:pt>
                <c:pt idx="19">
                  <c:v>3.0600000000000002E-2</c:v>
                </c:pt>
                <c:pt idx="20">
                  <c:v>3.0800000000000001E-2</c:v>
                </c:pt>
                <c:pt idx="21">
                  <c:v>3.0499999999999999E-2</c:v>
                </c:pt>
                <c:pt idx="22">
                  <c:v>3.1200000000000002E-2</c:v>
                </c:pt>
                <c:pt idx="23">
                  <c:v>3.2199999999999999E-2</c:v>
                </c:pt>
                <c:pt idx="24">
                  <c:v>3.2000000000000001E-2</c:v>
                </c:pt>
                <c:pt idx="25">
                  <c:v>3.2099999999999997E-2</c:v>
                </c:pt>
                <c:pt idx="26">
                  <c:v>3.1699999999999999E-2</c:v>
                </c:pt>
                <c:pt idx="27">
                  <c:v>3.2500000000000001E-2</c:v>
                </c:pt>
                <c:pt idx="28">
                  <c:v>3.2199999999999999E-2</c:v>
                </c:pt>
                <c:pt idx="29">
                  <c:v>3.2599999999999997E-2</c:v>
                </c:pt>
                <c:pt idx="30">
                  <c:v>3.3099999999999997E-2</c:v>
                </c:pt>
                <c:pt idx="31">
                  <c:v>3.3500000000000002E-2</c:v>
                </c:pt>
                <c:pt idx="32">
                  <c:v>3.3399999999999999E-2</c:v>
                </c:pt>
                <c:pt idx="33">
                  <c:v>3.2899999999999999E-2</c:v>
                </c:pt>
                <c:pt idx="34">
                  <c:v>3.3399999999999999E-2</c:v>
                </c:pt>
                <c:pt idx="35">
                  <c:v>3.3599999999999998E-2</c:v>
                </c:pt>
                <c:pt idx="36">
                  <c:v>3.3599999999999998E-2</c:v>
                </c:pt>
                <c:pt idx="37">
                  <c:v>3.3700000000000001E-2</c:v>
                </c:pt>
                <c:pt idx="38">
                  <c:v>3.2599999999999997E-2</c:v>
                </c:pt>
                <c:pt idx="39">
                  <c:v>3.2000000000000001E-2</c:v>
                </c:pt>
                <c:pt idx="40">
                  <c:v>3.32E-2</c:v>
                </c:pt>
                <c:pt idx="41">
                  <c:v>3.3099999999999997E-2</c:v>
                </c:pt>
                <c:pt idx="42">
                  <c:v>3.2400000000000005E-2</c:v>
                </c:pt>
                <c:pt idx="43">
                  <c:v>3.3099999999999997E-2</c:v>
                </c:pt>
                <c:pt idx="44">
                  <c:v>3.4099999999999998E-2</c:v>
                </c:pt>
                <c:pt idx="45">
                  <c:v>3.4099999999999998E-2</c:v>
                </c:pt>
                <c:pt idx="46">
                  <c:v>3.5000000000000003E-2</c:v>
                </c:pt>
                <c:pt idx="47">
                  <c:v>3.4700000000000002E-2</c:v>
                </c:pt>
                <c:pt idx="48">
                  <c:v>3.5699999999999996E-2</c:v>
                </c:pt>
                <c:pt idx="49">
                  <c:v>3.6299999999999999E-2</c:v>
                </c:pt>
                <c:pt idx="50">
                  <c:v>3.56E-2</c:v>
                </c:pt>
                <c:pt idx="51">
                  <c:v>3.4700000000000002E-2</c:v>
                </c:pt>
                <c:pt idx="52">
                  <c:v>3.2799999999999996E-2</c:v>
                </c:pt>
                <c:pt idx="53">
                  <c:v>3.4599999999999999E-2</c:v>
                </c:pt>
                <c:pt idx="54">
                  <c:v>3.5099999999999999E-2</c:v>
                </c:pt>
                <c:pt idx="55">
                  <c:v>3.5099999999999999E-2</c:v>
                </c:pt>
                <c:pt idx="56">
                  <c:v>3.49E-2</c:v>
                </c:pt>
                <c:pt idx="57">
                  <c:v>3.5400000000000001E-2</c:v>
                </c:pt>
                <c:pt idx="58">
                  <c:v>3.5099999999999999E-2</c:v>
                </c:pt>
                <c:pt idx="59">
                  <c:v>3.4700000000000002E-2</c:v>
                </c:pt>
                <c:pt idx="60">
                  <c:v>3.4000000000000002E-2</c:v>
                </c:pt>
                <c:pt idx="61">
                  <c:v>3.3799999999999997E-2</c:v>
                </c:pt>
                <c:pt idx="62">
                  <c:v>3.32E-2</c:v>
                </c:pt>
                <c:pt idx="63">
                  <c:v>3.3300000000000003E-2</c:v>
                </c:pt>
                <c:pt idx="64">
                  <c:v>3.44E-2</c:v>
                </c:pt>
                <c:pt idx="65">
                  <c:v>3.5099999999999999E-2</c:v>
                </c:pt>
                <c:pt idx="66">
                  <c:v>3.5499999999999997E-2</c:v>
                </c:pt>
                <c:pt idx="67">
                  <c:v>3.6000000000000004E-2</c:v>
                </c:pt>
                <c:pt idx="68">
                  <c:v>3.73E-2</c:v>
                </c:pt>
                <c:pt idx="69">
                  <c:v>3.7499999999999999E-2</c:v>
                </c:pt>
                <c:pt idx="70">
                  <c:v>3.7699999999999997E-2</c:v>
                </c:pt>
                <c:pt idx="71">
                  <c:v>3.8800000000000001E-2</c:v>
                </c:pt>
                <c:pt idx="72">
                  <c:v>3.8900000000000004E-2</c:v>
                </c:pt>
                <c:pt idx="73">
                  <c:v>3.95E-2</c:v>
                </c:pt>
                <c:pt idx="74">
                  <c:v>3.8699999999999998E-2</c:v>
                </c:pt>
                <c:pt idx="75">
                  <c:v>3.9199999999999999E-2</c:v>
                </c:pt>
                <c:pt idx="76">
                  <c:v>3.9599999999999996E-2</c:v>
                </c:pt>
                <c:pt idx="77">
                  <c:v>3.9199999999999999E-2</c:v>
                </c:pt>
                <c:pt idx="78">
                  <c:v>3.9199999999999999E-2</c:v>
                </c:pt>
                <c:pt idx="79">
                  <c:v>3.9699999999999999E-2</c:v>
                </c:pt>
                <c:pt idx="80">
                  <c:v>3.9900000000000005E-2</c:v>
                </c:pt>
                <c:pt idx="81">
                  <c:v>4.0099999999999997E-2</c:v>
                </c:pt>
                <c:pt idx="82">
                  <c:v>4.1799999999999997E-2</c:v>
                </c:pt>
                <c:pt idx="83">
                  <c:v>4.1100000000000005E-2</c:v>
                </c:pt>
                <c:pt idx="84">
                  <c:v>4.0800000000000003E-2</c:v>
                </c:pt>
                <c:pt idx="85">
                  <c:v>4.2800000000000005E-2</c:v>
                </c:pt>
                <c:pt idx="86">
                  <c:v>4.2800000000000005E-2</c:v>
                </c:pt>
                <c:pt idx="87">
                  <c:v>4.2800000000000005E-2</c:v>
                </c:pt>
                <c:pt idx="88">
                  <c:v>4.2800000000000005E-2</c:v>
                </c:pt>
                <c:pt idx="89">
                  <c:v>4.2000000000000003E-2</c:v>
                </c:pt>
                <c:pt idx="90">
                  <c:v>4.1200000000000001E-2</c:v>
                </c:pt>
                <c:pt idx="91">
                  <c:v>4.0500000000000001E-2</c:v>
                </c:pt>
                <c:pt idx="92">
                  <c:v>4.1900000000000007E-2</c:v>
                </c:pt>
                <c:pt idx="93">
                  <c:v>4.1799999999999997E-2</c:v>
                </c:pt>
                <c:pt idx="94">
                  <c:v>4.2599999999999999E-2</c:v>
                </c:pt>
                <c:pt idx="95">
                  <c:v>4.1799999999999997E-2</c:v>
                </c:pt>
                <c:pt idx="96">
                  <c:v>4.1799999999999997E-2</c:v>
                </c:pt>
                <c:pt idx="97">
                  <c:v>4.1100000000000005E-2</c:v>
                </c:pt>
                <c:pt idx="98">
                  <c:v>4.1500000000000002E-2</c:v>
                </c:pt>
                <c:pt idx="99">
                  <c:v>4.0599999999999997E-2</c:v>
                </c:pt>
                <c:pt idx="100">
                  <c:v>4.0099999999999997E-2</c:v>
                </c:pt>
                <c:pt idx="101">
                  <c:v>3.9800000000000002E-2</c:v>
                </c:pt>
                <c:pt idx="102">
                  <c:v>3.95E-2</c:v>
                </c:pt>
                <c:pt idx="103">
                  <c:v>0.04</c:v>
                </c:pt>
                <c:pt idx="104">
                  <c:v>4.0199999999999993E-2</c:v>
                </c:pt>
                <c:pt idx="105">
                  <c:v>4.0199999999999993E-2</c:v>
                </c:pt>
                <c:pt idx="106">
                  <c:v>4.0599999999999997E-2</c:v>
                </c:pt>
                <c:pt idx="107">
                  <c:v>4.1399999999999999E-2</c:v>
                </c:pt>
                <c:pt idx="108">
                  <c:v>4.0599999999999997E-2</c:v>
                </c:pt>
                <c:pt idx="109">
                  <c:v>4.1299999999999996E-2</c:v>
                </c:pt>
                <c:pt idx="110">
                  <c:v>4.1399999999999999E-2</c:v>
                </c:pt>
                <c:pt idx="111">
                  <c:v>4.2000000000000003E-2</c:v>
                </c:pt>
                <c:pt idx="112">
                  <c:v>4.4400000000000002E-2</c:v>
                </c:pt>
                <c:pt idx="113">
                  <c:v>4.4999999999999998E-2</c:v>
                </c:pt>
                <c:pt idx="114">
                  <c:v>4.3899999999999995E-2</c:v>
                </c:pt>
                <c:pt idx="115">
                  <c:v>4.41E-2</c:v>
                </c:pt>
                <c:pt idx="116">
                  <c:v>4.3200000000000002E-2</c:v>
                </c:pt>
                <c:pt idx="117">
                  <c:v>4.4000000000000004E-2</c:v>
                </c:pt>
                <c:pt idx="118">
                  <c:v>4.2699999999999995E-2</c:v>
                </c:pt>
                <c:pt idx="119">
                  <c:v>4.2099999999999999E-2</c:v>
                </c:pt>
                <c:pt idx="120">
                  <c:v>4.2500000000000003E-2</c:v>
                </c:pt>
                <c:pt idx="121">
                  <c:v>4.2900000000000001E-2</c:v>
                </c:pt>
                <c:pt idx="122">
                  <c:v>4.2999999999999997E-2</c:v>
                </c:pt>
                <c:pt idx="123">
                  <c:v>4.2099999999999999E-2</c:v>
                </c:pt>
                <c:pt idx="124">
                  <c:v>4.1900000000000007E-2</c:v>
                </c:pt>
                <c:pt idx="125">
                  <c:v>4.2599999999999999E-2</c:v>
                </c:pt>
                <c:pt idx="126">
                  <c:v>4.1200000000000001E-2</c:v>
                </c:pt>
                <c:pt idx="127">
                  <c:v>4.1700000000000001E-2</c:v>
                </c:pt>
                <c:pt idx="128">
                  <c:v>4.2000000000000003E-2</c:v>
                </c:pt>
                <c:pt idx="129">
                  <c:v>4.2300000000000004E-2</c:v>
                </c:pt>
                <c:pt idx="130">
                  <c:v>4.1100000000000005E-2</c:v>
                </c:pt>
                <c:pt idx="131">
                  <c:v>4.1299999999999996E-2</c:v>
                </c:pt>
                <c:pt idx="132">
                  <c:v>4.0599999999999997E-2</c:v>
                </c:pt>
                <c:pt idx="133">
                  <c:v>4.0899999999999999E-2</c:v>
                </c:pt>
                <c:pt idx="134">
                  <c:v>4.07E-2</c:v>
                </c:pt>
                <c:pt idx="135">
                  <c:v>4.07E-2</c:v>
                </c:pt>
                <c:pt idx="136">
                  <c:v>4.1100000000000005E-2</c:v>
                </c:pt>
                <c:pt idx="137">
                  <c:v>4.0800000000000003E-2</c:v>
                </c:pt>
                <c:pt idx="138">
                  <c:v>3.9699999999999999E-2</c:v>
                </c:pt>
                <c:pt idx="139">
                  <c:v>3.9100000000000003E-2</c:v>
                </c:pt>
                <c:pt idx="140">
                  <c:v>3.9699999999999999E-2</c:v>
                </c:pt>
                <c:pt idx="141">
                  <c:v>3.9599999999999996E-2</c:v>
                </c:pt>
                <c:pt idx="142">
                  <c:v>3.9E-2</c:v>
                </c:pt>
                <c:pt idx="143">
                  <c:v>3.9E-2</c:v>
                </c:pt>
                <c:pt idx="144">
                  <c:v>3.85E-2</c:v>
                </c:pt>
                <c:pt idx="145">
                  <c:v>3.7999999999999999E-2</c:v>
                </c:pt>
                <c:pt idx="146">
                  <c:v>3.9E-2</c:v>
                </c:pt>
                <c:pt idx="147">
                  <c:v>3.9100000000000003E-2</c:v>
                </c:pt>
                <c:pt idx="148">
                  <c:v>3.8900000000000004E-2</c:v>
                </c:pt>
                <c:pt idx="149">
                  <c:v>4.0300000000000002E-2</c:v>
                </c:pt>
                <c:pt idx="150">
                  <c:v>3.9699999999999999E-2</c:v>
                </c:pt>
                <c:pt idx="151">
                  <c:v>3.95E-2</c:v>
                </c:pt>
                <c:pt idx="152">
                  <c:v>3.9699999999999999E-2</c:v>
                </c:pt>
                <c:pt idx="153">
                  <c:v>4.07E-2</c:v>
                </c:pt>
                <c:pt idx="154">
                  <c:v>4.0500000000000001E-2</c:v>
                </c:pt>
                <c:pt idx="155">
                  <c:v>3.9599999999999996E-2</c:v>
                </c:pt>
                <c:pt idx="156">
                  <c:v>4.0199999999999993E-2</c:v>
                </c:pt>
                <c:pt idx="157">
                  <c:v>4.0800000000000003E-2</c:v>
                </c:pt>
                <c:pt idx="158">
                  <c:v>4.0800000000000003E-2</c:v>
                </c:pt>
                <c:pt idx="159">
                  <c:v>4.1799999999999997E-2</c:v>
                </c:pt>
                <c:pt idx="160">
                  <c:v>4.1900000000000007E-2</c:v>
                </c:pt>
                <c:pt idx="161">
                  <c:v>4.2300000000000004E-2</c:v>
                </c:pt>
                <c:pt idx="162">
                  <c:v>4.2699999999999995E-2</c:v>
                </c:pt>
                <c:pt idx="163">
                  <c:v>4.1700000000000001E-2</c:v>
                </c:pt>
                <c:pt idx="164">
                  <c:v>4.1599999999999998E-2</c:v>
                </c:pt>
                <c:pt idx="165">
                  <c:v>4.2300000000000004E-2</c:v>
                </c:pt>
                <c:pt idx="166">
                  <c:v>4.2199999999999994E-2</c:v>
                </c:pt>
                <c:pt idx="167">
                  <c:v>4.2699999999999995E-2</c:v>
                </c:pt>
                <c:pt idx="168">
                  <c:v>4.41E-2</c:v>
                </c:pt>
                <c:pt idx="169">
                  <c:v>4.3799999999999999E-2</c:v>
                </c:pt>
                <c:pt idx="170">
                  <c:v>4.5499999999999999E-2</c:v>
                </c:pt>
                <c:pt idx="171">
                  <c:v>4.4299999999999999E-2</c:v>
                </c:pt>
                <c:pt idx="172">
                  <c:v>4.4800000000000006E-2</c:v>
                </c:pt>
                <c:pt idx="173">
                  <c:v>4.4699999999999997E-2</c:v>
                </c:pt>
                <c:pt idx="174">
                  <c:v>4.4600000000000001E-2</c:v>
                </c:pt>
                <c:pt idx="175">
                  <c:v>4.4999999999999998E-2</c:v>
                </c:pt>
                <c:pt idx="176">
                  <c:v>4.4500000000000005E-2</c:v>
                </c:pt>
                <c:pt idx="177">
                  <c:v>4.4800000000000006E-2</c:v>
                </c:pt>
                <c:pt idx="178">
                  <c:v>4.53E-2</c:v>
                </c:pt>
                <c:pt idx="179">
                  <c:v>4.5199999999999997E-2</c:v>
                </c:pt>
                <c:pt idx="180">
                  <c:v>4.5899999999999996E-2</c:v>
                </c:pt>
                <c:pt idx="181">
                  <c:v>4.5100000000000001E-2</c:v>
                </c:pt>
                <c:pt idx="182">
                  <c:v>4.6500000000000007E-2</c:v>
                </c:pt>
                <c:pt idx="183">
                  <c:v>4.6600000000000003E-2</c:v>
                </c:pt>
                <c:pt idx="184">
                  <c:v>4.7400000000000005E-2</c:v>
                </c:pt>
                <c:pt idx="185">
                  <c:v>4.9200000000000001E-2</c:v>
                </c:pt>
                <c:pt idx="186">
                  <c:v>4.8099999999999997E-2</c:v>
                </c:pt>
                <c:pt idx="187">
                  <c:v>4.8899999999999999E-2</c:v>
                </c:pt>
                <c:pt idx="188">
                  <c:v>4.9100000000000005E-2</c:v>
                </c:pt>
                <c:pt idx="189">
                  <c:v>4.8399999999999999E-2</c:v>
                </c:pt>
                <c:pt idx="190">
                  <c:v>4.7699999999999992E-2</c:v>
                </c:pt>
                <c:pt idx="191">
                  <c:v>4.8600000000000004E-2</c:v>
                </c:pt>
                <c:pt idx="192">
                  <c:v>4.87E-2</c:v>
                </c:pt>
                <c:pt idx="193">
                  <c:v>4.9000000000000002E-2</c:v>
                </c:pt>
                <c:pt idx="194">
                  <c:v>0.05</c:v>
                </c:pt>
                <c:pt idx="195">
                  <c:v>5.04E-2</c:v>
                </c:pt>
                <c:pt idx="196">
                  <c:v>5.1100000000000007E-2</c:v>
                </c:pt>
                <c:pt idx="197">
                  <c:v>5.0799999999999998E-2</c:v>
                </c:pt>
                <c:pt idx="198">
                  <c:v>5.0900000000000001E-2</c:v>
                </c:pt>
                <c:pt idx="199">
                  <c:v>5.0999999999999997E-2</c:v>
                </c:pt>
                <c:pt idx="200">
                  <c:v>5.1100000000000007E-2</c:v>
                </c:pt>
                <c:pt idx="201">
                  <c:v>5.2400000000000002E-2</c:v>
                </c:pt>
                <c:pt idx="202">
                  <c:v>5.3099999999999994E-2</c:v>
                </c:pt>
                <c:pt idx="203">
                  <c:v>5.3800000000000001E-2</c:v>
                </c:pt>
                <c:pt idx="204">
                  <c:v>5.4100000000000002E-2</c:v>
                </c:pt>
                <c:pt idx="205">
                  <c:v>5.2999999999999999E-2</c:v>
                </c:pt>
                <c:pt idx="206">
                  <c:v>5.21E-2</c:v>
                </c:pt>
                <c:pt idx="207">
                  <c:v>5.1299999999999998E-2</c:v>
                </c:pt>
                <c:pt idx="208">
                  <c:v>5.1299999999999998E-2</c:v>
                </c:pt>
                <c:pt idx="209">
                  <c:v>5.1799999999999999E-2</c:v>
                </c:pt>
                <c:pt idx="210">
                  <c:v>5.0900000000000001E-2</c:v>
                </c:pt>
                <c:pt idx="211">
                  <c:v>5.0799999999999998E-2</c:v>
                </c:pt>
                <c:pt idx="212">
                  <c:v>5.1699999999999996E-2</c:v>
                </c:pt>
                <c:pt idx="213">
                  <c:v>5.2300000000000006E-2</c:v>
                </c:pt>
                <c:pt idx="214">
                  <c:v>5.2900000000000003E-2</c:v>
                </c:pt>
                <c:pt idx="215">
                  <c:v>5.2199999999999996E-2</c:v>
                </c:pt>
                <c:pt idx="216">
                  <c:v>5.2900000000000003E-2</c:v>
                </c:pt>
                <c:pt idx="217">
                  <c:v>5.0199999999999995E-2</c:v>
                </c:pt>
                <c:pt idx="218">
                  <c:v>4.9800000000000004E-2</c:v>
                </c:pt>
                <c:pt idx="219">
                  <c:v>4.8600000000000004E-2</c:v>
                </c:pt>
                <c:pt idx="220">
                  <c:v>4.7500000000000001E-2</c:v>
                </c:pt>
                <c:pt idx="221">
                  <c:v>4.7699999999999992E-2</c:v>
                </c:pt>
                <c:pt idx="222">
                  <c:v>4.7800000000000002E-2</c:v>
                </c:pt>
                <c:pt idx="223">
                  <c:v>4.7500000000000001E-2</c:v>
                </c:pt>
                <c:pt idx="224">
                  <c:v>4.6900000000000004E-2</c:v>
                </c:pt>
                <c:pt idx="225">
                  <c:v>4.5599999999999995E-2</c:v>
                </c:pt>
                <c:pt idx="226">
                  <c:v>4.5499999999999999E-2</c:v>
                </c:pt>
                <c:pt idx="227">
                  <c:v>4.5700000000000005E-2</c:v>
                </c:pt>
                <c:pt idx="228">
                  <c:v>4.6300000000000001E-2</c:v>
                </c:pt>
                <c:pt idx="229">
                  <c:v>4.6600000000000003E-2</c:v>
                </c:pt>
                <c:pt idx="230">
                  <c:v>4.4299999999999999E-2</c:v>
                </c:pt>
                <c:pt idx="231">
                  <c:v>4.36E-2</c:v>
                </c:pt>
                <c:pt idx="232">
                  <c:v>4.41E-2</c:v>
                </c:pt>
                <c:pt idx="233">
                  <c:v>4.3099999999999999E-2</c:v>
                </c:pt>
                <c:pt idx="234">
                  <c:v>4.2099999999999999E-2</c:v>
                </c:pt>
                <c:pt idx="235">
                  <c:v>4.2000000000000003E-2</c:v>
                </c:pt>
                <c:pt idx="236">
                  <c:v>4.3099999999999999E-2</c:v>
                </c:pt>
                <c:pt idx="237">
                  <c:v>4.3200000000000002E-2</c:v>
                </c:pt>
                <c:pt idx="238">
                  <c:v>4.2599999999999999E-2</c:v>
                </c:pt>
                <c:pt idx="239">
                  <c:v>4.2800000000000005E-2</c:v>
                </c:pt>
                <c:pt idx="240">
                  <c:v>4.24E-2</c:v>
                </c:pt>
                <c:pt idx="241">
                  <c:v>4.3200000000000002E-2</c:v>
                </c:pt>
                <c:pt idx="242">
                  <c:v>4.3799999999999999E-2</c:v>
                </c:pt>
                <c:pt idx="243">
                  <c:v>4.53E-2</c:v>
                </c:pt>
                <c:pt idx="244">
                  <c:v>4.5400000000000003E-2</c:v>
                </c:pt>
                <c:pt idx="245">
                  <c:v>4.5100000000000001E-2</c:v>
                </c:pt>
                <c:pt idx="246">
                  <c:v>4.5999999999999999E-2</c:v>
                </c:pt>
                <c:pt idx="247">
                  <c:v>4.6900000000000004E-2</c:v>
                </c:pt>
                <c:pt idx="248">
                  <c:v>4.7199999999999999E-2</c:v>
                </c:pt>
                <c:pt idx="249">
                  <c:v>4.6799999999999994E-2</c:v>
                </c:pt>
                <c:pt idx="250">
                  <c:v>4.7E-2</c:v>
                </c:pt>
                <c:pt idx="251">
                  <c:v>4.6900000000000004E-2</c:v>
                </c:pt>
                <c:pt idx="252">
                  <c:v>4.5899999999999996E-2</c:v>
                </c:pt>
                <c:pt idx="253">
                  <c:v>4.5599999999999995E-2</c:v>
                </c:pt>
                <c:pt idx="254">
                  <c:v>4.4600000000000001E-2</c:v>
                </c:pt>
                <c:pt idx="255">
                  <c:v>4.4199999999999996E-2</c:v>
                </c:pt>
                <c:pt idx="256">
                  <c:v>4.5100000000000001E-2</c:v>
                </c:pt>
                <c:pt idx="257">
                  <c:v>4.4000000000000004E-2</c:v>
                </c:pt>
                <c:pt idx="258">
                  <c:v>4.2900000000000001E-2</c:v>
                </c:pt>
                <c:pt idx="259">
                  <c:v>4.3400000000000001E-2</c:v>
                </c:pt>
                <c:pt idx="260">
                  <c:v>4.3299999999999998E-2</c:v>
                </c:pt>
                <c:pt idx="261">
                  <c:v>4.2300000000000004E-2</c:v>
                </c:pt>
                <c:pt idx="262">
                  <c:v>4.2699999999999995E-2</c:v>
                </c:pt>
                <c:pt idx="263">
                  <c:v>4.36E-2</c:v>
                </c:pt>
                <c:pt idx="264">
                  <c:v>4.3899999999999995E-2</c:v>
                </c:pt>
                <c:pt idx="265">
                  <c:v>4.3299999999999998E-2</c:v>
                </c:pt>
                <c:pt idx="266">
                  <c:v>4.3499999999999997E-2</c:v>
                </c:pt>
                <c:pt idx="267">
                  <c:v>4.3400000000000001E-2</c:v>
                </c:pt>
                <c:pt idx="268">
                  <c:v>4.3400000000000001E-2</c:v>
                </c:pt>
                <c:pt idx="269">
                  <c:v>4.3799999999999999E-2</c:v>
                </c:pt>
                <c:pt idx="270">
                  <c:v>4.41E-2</c:v>
                </c:pt>
                <c:pt idx="271">
                  <c:v>4.2900000000000001E-2</c:v>
                </c:pt>
                <c:pt idx="272">
                  <c:v>4.2800000000000005E-2</c:v>
                </c:pt>
                <c:pt idx="273">
                  <c:v>4.3499999999999997E-2</c:v>
                </c:pt>
                <c:pt idx="274">
                  <c:v>4.41E-2</c:v>
                </c:pt>
                <c:pt idx="275">
                  <c:v>4.4600000000000001E-2</c:v>
                </c:pt>
                <c:pt idx="276">
                  <c:v>4.4600000000000001E-2</c:v>
                </c:pt>
                <c:pt idx="277">
                  <c:v>4.4999999999999998E-2</c:v>
                </c:pt>
                <c:pt idx="278">
                  <c:v>4.5999999999999999E-2</c:v>
                </c:pt>
                <c:pt idx="279">
                  <c:v>4.5499999999999999E-2</c:v>
                </c:pt>
                <c:pt idx="280">
                  <c:v>4.5499999999999999E-2</c:v>
                </c:pt>
                <c:pt idx="281">
                  <c:v>4.5899999999999996E-2</c:v>
                </c:pt>
                <c:pt idx="282">
                  <c:v>4.6399999999999997E-2</c:v>
                </c:pt>
                <c:pt idx="283">
                  <c:v>4.6500000000000007E-2</c:v>
                </c:pt>
                <c:pt idx="284">
                  <c:v>4.7599999999999996E-2</c:v>
                </c:pt>
                <c:pt idx="285">
                  <c:v>4.7100000000000003E-2</c:v>
                </c:pt>
                <c:pt idx="286">
                  <c:v>4.6799999999999994E-2</c:v>
                </c:pt>
                <c:pt idx="287">
                  <c:v>4.7500000000000001E-2</c:v>
                </c:pt>
                <c:pt idx="288">
                  <c:v>4.7300000000000002E-2</c:v>
                </c:pt>
                <c:pt idx="289">
                  <c:v>4.7599999999999996E-2</c:v>
                </c:pt>
                <c:pt idx="290">
                  <c:v>4.7800000000000002E-2</c:v>
                </c:pt>
                <c:pt idx="291">
                  <c:v>4.8300000000000003E-2</c:v>
                </c:pt>
                <c:pt idx="292">
                  <c:v>4.6799999999999994E-2</c:v>
                </c:pt>
                <c:pt idx="293">
                  <c:v>4.7E-2</c:v>
                </c:pt>
                <c:pt idx="294">
                  <c:v>4.7E-2</c:v>
                </c:pt>
                <c:pt idx="295">
                  <c:v>4.7199999999999999E-2</c:v>
                </c:pt>
                <c:pt idx="296">
                  <c:v>4.7300000000000002E-2</c:v>
                </c:pt>
                <c:pt idx="297">
                  <c:v>4.58E-2</c:v>
                </c:pt>
                <c:pt idx="298">
                  <c:v>4.6100000000000002E-2</c:v>
                </c:pt>
                <c:pt idx="299">
                  <c:v>4.6799999999999994E-2</c:v>
                </c:pt>
                <c:pt idx="300">
                  <c:v>4.5999999999999999E-2</c:v>
                </c:pt>
                <c:pt idx="301">
                  <c:v>4.5899999999999996E-2</c:v>
                </c:pt>
                <c:pt idx="302">
                  <c:v>4.4699999999999997E-2</c:v>
                </c:pt>
                <c:pt idx="303">
                  <c:v>4.5199999999999997E-2</c:v>
                </c:pt>
                <c:pt idx="304">
                  <c:v>4.5899999999999996E-2</c:v>
                </c:pt>
                <c:pt idx="305">
                  <c:v>4.53E-2</c:v>
                </c:pt>
                <c:pt idx="306">
                  <c:v>4.53E-2</c:v>
                </c:pt>
                <c:pt idx="307">
                  <c:v>4.4400000000000002E-2</c:v>
                </c:pt>
                <c:pt idx="308">
                  <c:v>4.5400000000000003E-2</c:v>
                </c:pt>
                <c:pt idx="309">
                  <c:v>4.5100000000000001E-2</c:v>
                </c:pt>
                <c:pt idx="310">
                  <c:v>4.5199999999999997E-2</c:v>
                </c:pt>
                <c:pt idx="311">
                  <c:v>4.4800000000000006E-2</c:v>
                </c:pt>
                <c:pt idx="312">
                  <c:v>4.3799999999999999E-2</c:v>
                </c:pt>
                <c:pt idx="313">
                  <c:v>4.3499999999999997E-2</c:v>
                </c:pt>
                <c:pt idx="314">
                  <c:v>4.41E-2</c:v>
                </c:pt>
                <c:pt idx="315">
                  <c:v>4.3799999999999999E-2</c:v>
                </c:pt>
                <c:pt idx="316">
                  <c:v>4.36E-2</c:v>
                </c:pt>
                <c:pt idx="317">
                  <c:v>4.4500000000000005E-2</c:v>
                </c:pt>
                <c:pt idx="318">
                  <c:v>4.4299999999999999E-2</c:v>
                </c:pt>
                <c:pt idx="319">
                  <c:v>4.4500000000000005E-2</c:v>
                </c:pt>
                <c:pt idx="320">
                  <c:v>4.4800000000000006E-2</c:v>
                </c:pt>
                <c:pt idx="321">
                  <c:v>4.5199999999999997E-2</c:v>
                </c:pt>
                <c:pt idx="322">
                  <c:v>4.5599999999999995E-2</c:v>
                </c:pt>
                <c:pt idx="323">
                  <c:v>4.5199999999999997E-2</c:v>
                </c:pt>
                <c:pt idx="324">
                  <c:v>4.53E-2</c:v>
                </c:pt>
                <c:pt idx="325">
                  <c:v>4.5199999999999997E-2</c:v>
                </c:pt>
                <c:pt idx="326">
                  <c:v>4.5400000000000003E-2</c:v>
                </c:pt>
                <c:pt idx="327">
                  <c:v>4.4800000000000006E-2</c:v>
                </c:pt>
                <c:pt idx="328">
                  <c:v>4.4199999999999996E-2</c:v>
                </c:pt>
                <c:pt idx="329">
                  <c:v>4.4600000000000001E-2</c:v>
                </c:pt>
                <c:pt idx="330">
                  <c:v>4.53E-2</c:v>
                </c:pt>
                <c:pt idx="331">
                  <c:v>4.4500000000000005E-2</c:v>
                </c:pt>
                <c:pt idx="332">
                  <c:v>4.6100000000000002E-2</c:v>
                </c:pt>
                <c:pt idx="333">
                  <c:v>4.53E-2</c:v>
                </c:pt>
                <c:pt idx="334">
                  <c:v>4.5199999999999997E-2</c:v>
                </c:pt>
                <c:pt idx="335">
                  <c:v>4.5499999999999999E-2</c:v>
                </c:pt>
                <c:pt idx="336">
                  <c:v>4.5599999999999995E-2</c:v>
                </c:pt>
                <c:pt idx="337">
                  <c:v>4.6399999999999997E-2</c:v>
                </c:pt>
                <c:pt idx="338">
                  <c:v>4.6600000000000003E-2</c:v>
                </c:pt>
                <c:pt idx="339">
                  <c:v>4.5999999999999999E-2</c:v>
                </c:pt>
                <c:pt idx="340">
                  <c:v>4.5400000000000003E-2</c:v>
                </c:pt>
                <c:pt idx="341">
                  <c:v>4.5499999999999999E-2</c:v>
                </c:pt>
                <c:pt idx="342">
                  <c:v>4.6600000000000003E-2</c:v>
                </c:pt>
                <c:pt idx="343">
                  <c:v>4.7300000000000002E-2</c:v>
                </c:pt>
                <c:pt idx="344">
                  <c:v>4.7300000000000002E-2</c:v>
                </c:pt>
                <c:pt idx="345">
                  <c:v>4.7300000000000002E-2</c:v>
                </c:pt>
                <c:pt idx="346">
                  <c:v>4.7599999999999996E-2</c:v>
                </c:pt>
                <c:pt idx="347">
                  <c:v>4.7800000000000002E-2</c:v>
                </c:pt>
                <c:pt idx="348">
                  <c:v>4.7699999999999992E-2</c:v>
                </c:pt>
                <c:pt idx="349">
                  <c:v>4.8000000000000001E-2</c:v>
                </c:pt>
                <c:pt idx="350">
                  <c:v>4.8099999999999997E-2</c:v>
                </c:pt>
                <c:pt idx="351">
                  <c:v>4.7699999999999992E-2</c:v>
                </c:pt>
                <c:pt idx="352">
                  <c:v>4.7100000000000003E-2</c:v>
                </c:pt>
                <c:pt idx="353">
                  <c:v>4.6699999999999998E-2</c:v>
                </c:pt>
                <c:pt idx="354">
                  <c:v>4.6399999999999997E-2</c:v>
                </c:pt>
                <c:pt idx="355">
                  <c:v>4.6799999999999994E-2</c:v>
                </c:pt>
                <c:pt idx="356">
                  <c:v>4.6900000000000004E-2</c:v>
                </c:pt>
                <c:pt idx="357">
                  <c:v>4.6699999999999998E-2</c:v>
                </c:pt>
                <c:pt idx="358">
                  <c:v>4.7400000000000005E-2</c:v>
                </c:pt>
                <c:pt idx="359">
                  <c:v>4.6900000000000004E-2</c:v>
                </c:pt>
                <c:pt idx="360">
                  <c:v>4.7E-2</c:v>
                </c:pt>
                <c:pt idx="361">
                  <c:v>4.7199999999999999E-2</c:v>
                </c:pt>
                <c:pt idx="362">
                  <c:v>4.7400000000000005E-2</c:v>
                </c:pt>
                <c:pt idx="363">
                  <c:v>4.6799999999999994E-2</c:v>
                </c:pt>
                <c:pt idx="364">
                  <c:v>4.6300000000000001E-2</c:v>
                </c:pt>
                <c:pt idx="365">
                  <c:v>4.6199999999999998E-2</c:v>
                </c:pt>
                <c:pt idx="366">
                  <c:v>4.5899999999999996E-2</c:v>
                </c:pt>
                <c:pt idx="367">
                  <c:v>4.5700000000000005E-2</c:v>
                </c:pt>
                <c:pt idx="368">
                  <c:v>4.6399999999999997E-2</c:v>
                </c:pt>
                <c:pt idx="369">
                  <c:v>4.5999999999999999E-2</c:v>
                </c:pt>
                <c:pt idx="370">
                  <c:v>4.5999999999999999E-2</c:v>
                </c:pt>
                <c:pt idx="371">
                  <c:v>4.6199999999999998E-2</c:v>
                </c:pt>
                <c:pt idx="372">
                  <c:v>4.5700000000000005E-2</c:v>
                </c:pt>
                <c:pt idx="373">
                  <c:v>4.6699999999999998E-2</c:v>
                </c:pt>
                <c:pt idx="374">
                  <c:v>4.5999999999999999E-2</c:v>
                </c:pt>
                <c:pt idx="375">
                  <c:v>4.6300000000000001E-2</c:v>
                </c:pt>
                <c:pt idx="376">
                  <c:v>4.6900000000000004E-2</c:v>
                </c:pt>
                <c:pt idx="377">
                  <c:v>4.7500000000000001E-2</c:v>
                </c:pt>
                <c:pt idx="378">
                  <c:v>4.7699999999999992E-2</c:v>
                </c:pt>
                <c:pt idx="379">
                  <c:v>4.8000000000000001E-2</c:v>
                </c:pt>
                <c:pt idx="380">
                  <c:v>4.7699999999999992E-2</c:v>
                </c:pt>
                <c:pt idx="381">
                  <c:v>4.6799999999999994E-2</c:v>
                </c:pt>
                <c:pt idx="382">
                  <c:v>4.5999999999999999E-2</c:v>
                </c:pt>
                <c:pt idx="383">
                  <c:v>4.6300000000000001E-2</c:v>
                </c:pt>
                <c:pt idx="384">
                  <c:v>4.6199999999999998E-2</c:v>
                </c:pt>
                <c:pt idx="385">
                  <c:v>4.6100000000000002E-2</c:v>
                </c:pt>
                <c:pt idx="386">
                  <c:v>4.53E-2</c:v>
                </c:pt>
                <c:pt idx="387">
                  <c:v>4.6199999999999998E-2</c:v>
                </c:pt>
                <c:pt idx="388">
                  <c:v>4.6199999999999998E-2</c:v>
                </c:pt>
                <c:pt idx="389">
                  <c:v>4.6199999999999998E-2</c:v>
                </c:pt>
                <c:pt idx="390">
                  <c:v>4.6399999999999997E-2</c:v>
                </c:pt>
                <c:pt idx="391">
                  <c:v>4.6199999999999998E-2</c:v>
                </c:pt>
                <c:pt idx="392">
                  <c:v>4.7400000000000005E-2</c:v>
                </c:pt>
                <c:pt idx="393">
                  <c:v>4.6799999999999994E-2</c:v>
                </c:pt>
                <c:pt idx="394">
                  <c:v>4.6600000000000003E-2</c:v>
                </c:pt>
                <c:pt idx="395">
                  <c:v>4.7599999999999996E-2</c:v>
                </c:pt>
                <c:pt idx="396">
                  <c:v>4.8300000000000003E-2</c:v>
                </c:pt>
                <c:pt idx="397">
                  <c:v>0.05</c:v>
                </c:pt>
                <c:pt idx="398">
                  <c:v>4.8799999999999996E-2</c:v>
                </c:pt>
                <c:pt idx="399">
                  <c:v>4.9400000000000006E-2</c:v>
                </c:pt>
                <c:pt idx="400">
                  <c:v>4.8899999999999999E-2</c:v>
                </c:pt>
                <c:pt idx="401">
                  <c:v>4.8499999999999995E-2</c:v>
                </c:pt>
                <c:pt idx="402">
                  <c:v>4.9200000000000001E-2</c:v>
                </c:pt>
                <c:pt idx="403">
                  <c:v>4.9699999999999994E-2</c:v>
                </c:pt>
                <c:pt idx="404">
                  <c:v>4.9500000000000002E-2</c:v>
                </c:pt>
                <c:pt idx="405">
                  <c:v>0.05</c:v>
                </c:pt>
                <c:pt idx="406">
                  <c:v>5.0499999999999996E-2</c:v>
                </c:pt>
                <c:pt idx="407">
                  <c:v>5.1100000000000007E-2</c:v>
                </c:pt>
                <c:pt idx="408">
                  <c:v>5.0900000000000001E-2</c:v>
                </c:pt>
                <c:pt idx="409">
                  <c:v>5.16E-2</c:v>
                </c:pt>
                <c:pt idx="410">
                  <c:v>5.0999999999999997E-2</c:v>
                </c:pt>
                <c:pt idx="411">
                  <c:v>4.9699999999999994E-2</c:v>
                </c:pt>
                <c:pt idx="412">
                  <c:v>4.9599999999999998E-2</c:v>
                </c:pt>
                <c:pt idx="413">
                  <c:v>4.9500000000000002E-2</c:v>
                </c:pt>
                <c:pt idx="414">
                  <c:v>4.9299999999999997E-2</c:v>
                </c:pt>
                <c:pt idx="415">
                  <c:v>4.8799999999999996E-2</c:v>
                </c:pt>
                <c:pt idx="416">
                  <c:v>4.87E-2</c:v>
                </c:pt>
                <c:pt idx="417">
                  <c:v>4.8499999999999995E-2</c:v>
                </c:pt>
                <c:pt idx="418">
                  <c:v>4.9400000000000006E-2</c:v>
                </c:pt>
                <c:pt idx="419">
                  <c:v>5.0300000000000004E-2</c:v>
                </c:pt>
                <c:pt idx="420">
                  <c:v>5.0300000000000004E-2</c:v>
                </c:pt>
                <c:pt idx="421">
                  <c:v>5.0199999999999995E-2</c:v>
                </c:pt>
                <c:pt idx="422">
                  <c:v>0.05</c:v>
                </c:pt>
                <c:pt idx="423">
                  <c:v>5.04E-2</c:v>
                </c:pt>
                <c:pt idx="424">
                  <c:v>5.0099999999999999E-2</c:v>
                </c:pt>
                <c:pt idx="425">
                  <c:v>0.05</c:v>
                </c:pt>
                <c:pt idx="426">
                  <c:v>5.0499999999999996E-2</c:v>
                </c:pt>
                <c:pt idx="427">
                  <c:v>5.0700000000000002E-2</c:v>
                </c:pt>
                <c:pt idx="428">
                  <c:v>5.0799999999999998E-2</c:v>
                </c:pt>
                <c:pt idx="429">
                  <c:v>5.0999999999999997E-2</c:v>
                </c:pt>
                <c:pt idx="430">
                  <c:v>5.0700000000000002E-2</c:v>
                </c:pt>
                <c:pt idx="431">
                  <c:v>5.21E-2</c:v>
                </c:pt>
                <c:pt idx="432">
                  <c:v>5.1500000000000004E-2</c:v>
                </c:pt>
                <c:pt idx="433">
                  <c:v>5.2900000000000003E-2</c:v>
                </c:pt>
                <c:pt idx="434">
                  <c:v>5.3200000000000004E-2</c:v>
                </c:pt>
                <c:pt idx="435">
                  <c:v>5.3800000000000001E-2</c:v>
                </c:pt>
                <c:pt idx="436">
                  <c:v>5.3800000000000001E-2</c:v>
                </c:pt>
                <c:pt idx="437">
                  <c:v>5.3600000000000002E-2</c:v>
                </c:pt>
                <c:pt idx="438">
                  <c:v>5.4600000000000003E-2</c:v>
                </c:pt>
                <c:pt idx="439">
                  <c:v>5.5999999999999994E-2</c:v>
                </c:pt>
                <c:pt idx="440">
                  <c:v>5.5500000000000001E-2</c:v>
                </c:pt>
                <c:pt idx="441">
                  <c:v>5.5599999999999997E-2</c:v>
                </c:pt>
                <c:pt idx="442">
                  <c:v>5.5999999999999994E-2</c:v>
                </c:pt>
                <c:pt idx="443">
                  <c:v>5.4699999999999999E-2</c:v>
                </c:pt>
                <c:pt idx="444">
                  <c:v>5.3800000000000001E-2</c:v>
                </c:pt>
                <c:pt idx="445">
                  <c:v>5.5199999999999999E-2</c:v>
                </c:pt>
                <c:pt idx="446">
                  <c:v>5.4299999999999994E-2</c:v>
                </c:pt>
                <c:pt idx="447">
                  <c:v>5.5199999999999999E-2</c:v>
                </c:pt>
                <c:pt idx="448">
                  <c:v>5.5899999999999998E-2</c:v>
                </c:pt>
                <c:pt idx="449">
                  <c:v>5.6500000000000002E-2</c:v>
                </c:pt>
                <c:pt idx="450">
                  <c:v>5.79E-2</c:v>
                </c:pt>
                <c:pt idx="451">
                  <c:v>5.7999999999999996E-2</c:v>
                </c:pt>
                <c:pt idx="452">
                  <c:v>5.7000000000000002E-2</c:v>
                </c:pt>
                <c:pt idx="453">
                  <c:v>5.67E-2</c:v>
                </c:pt>
                <c:pt idx="454">
                  <c:v>5.7699999999999994E-2</c:v>
                </c:pt>
                <c:pt idx="455">
                  <c:v>5.6799999999999996E-2</c:v>
                </c:pt>
                <c:pt idx="456">
                  <c:v>5.7099999999999998E-2</c:v>
                </c:pt>
                <c:pt idx="457">
                  <c:v>5.7300000000000004E-2</c:v>
                </c:pt>
                <c:pt idx="458">
                  <c:v>5.7200000000000001E-2</c:v>
                </c:pt>
                <c:pt idx="459">
                  <c:v>5.67E-2</c:v>
                </c:pt>
                <c:pt idx="460">
                  <c:v>5.5E-2</c:v>
                </c:pt>
                <c:pt idx="461">
                  <c:v>5.4299999999999994E-2</c:v>
                </c:pt>
                <c:pt idx="462">
                  <c:v>5.5099999999999996E-2</c:v>
                </c:pt>
                <c:pt idx="463">
                  <c:v>5.4100000000000002E-2</c:v>
                </c:pt>
                <c:pt idx="464">
                  <c:v>5.3200000000000004E-2</c:v>
                </c:pt>
                <c:pt idx="465">
                  <c:v>5.4400000000000004E-2</c:v>
                </c:pt>
                <c:pt idx="466">
                  <c:v>5.4000000000000006E-2</c:v>
                </c:pt>
                <c:pt idx="467">
                  <c:v>5.4100000000000002E-2</c:v>
                </c:pt>
                <c:pt idx="468">
                  <c:v>5.2400000000000002E-2</c:v>
                </c:pt>
                <c:pt idx="469">
                  <c:v>5.3099999999999994E-2</c:v>
                </c:pt>
                <c:pt idx="470">
                  <c:v>5.2499999999999998E-2</c:v>
                </c:pt>
                <c:pt idx="471">
                  <c:v>5.21E-2</c:v>
                </c:pt>
                <c:pt idx="472">
                  <c:v>5.1699999999999996E-2</c:v>
                </c:pt>
                <c:pt idx="473">
                  <c:v>5.1699999999999996E-2</c:v>
                </c:pt>
                <c:pt idx="474">
                  <c:v>5.1399999999999994E-2</c:v>
                </c:pt>
                <c:pt idx="475">
                  <c:v>5.2000000000000005E-2</c:v>
                </c:pt>
                <c:pt idx="476">
                  <c:v>5.0799999999999998E-2</c:v>
                </c:pt>
                <c:pt idx="477">
                  <c:v>5.0599999999999999E-2</c:v>
                </c:pt>
                <c:pt idx="478">
                  <c:v>4.99E-2</c:v>
                </c:pt>
                <c:pt idx="479">
                  <c:v>5.0099999999999999E-2</c:v>
                </c:pt>
                <c:pt idx="480">
                  <c:v>4.9299999999999997E-2</c:v>
                </c:pt>
                <c:pt idx="481">
                  <c:v>4.9599999999999998E-2</c:v>
                </c:pt>
                <c:pt idx="482">
                  <c:v>4.8600000000000004E-2</c:v>
                </c:pt>
                <c:pt idx="483">
                  <c:v>4.7699999999999992E-2</c:v>
                </c:pt>
                <c:pt idx="484">
                  <c:v>4.8300000000000003E-2</c:v>
                </c:pt>
              </c:numCache>
            </c:numRef>
          </c:val>
          <c:smooth val="0"/>
          <c:extLst>
            <c:ext xmlns:c16="http://schemas.microsoft.com/office/drawing/2014/chart" uri="{C3380CC4-5D6E-409C-BE32-E72D297353CC}">
              <c16:uniqueId val="{00000000-635A-8448-B714-62685ED6C092}"/>
            </c:ext>
          </c:extLst>
        </c:ser>
        <c:dLbls>
          <c:showLegendKey val="0"/>
          <c:showVal val="0"/>
          <c:showCatName val="0"/>
          <c:showSerName val="0"/>
          <c:showPercent val="0"/>
          <c:showBubbleSize val="0"/>
        </c:dLbls>
        <c:smooth val="0"/>
        <c:axId val="1095088800"/>
        <c:axId val="1"/>
      </c:lineChart>
      <c:dateAx>
        <c:axId val="1095088800"/>
        <c:scaling>
          <c:orientation val="minMax"/>
        </c:scaling>
        <c:delete val="0"/>
        <c:axPos val="b"/>
        <c:numFmt formatCode="mmm\ yy" sourceLinked="0"/>
        <c:majorTickMark val="out"/>
        <c:minorTickMark val="none"/>
        <c:tickLblPos val="low"/>
        <c:spPr>
          <a:noFill/>
          <a:ln w="9525" cap="flat" cmpd="sng" algn="ctr">
            <a:solidFill>
              <a:schemeClr val="tx1">
                <a:lumMod val="15000"/>
                <a:lumOff val="85000"/>
              </a:schemeClr>
            </a:solidFill>
            <a:round/>
          </a:ln>
          <a:effectLst/>
        </c:spPr>
        <c:txPr>
          <a:bodyPr rot="0" vert="horz"/>
          <a:lstStyle/>
          <a:p>
            <a:pPr>
              <a:defRPr sz="800" b="1" i="0" u="none" strike="noStrike" baseline="0">
                <a:solidFill>
                  <a:schemeClr val="tx1"/>
                </a:solidFill>
                <a:latin typeface="GT America Rg" pitchFamily="2" charset="77"/>
                <a:ea typeface="GT America Rg" pitchFamily="2" charset="77"/>
                <a:cs typeface="Calibri"/>
              </a:defRPr>
            </a:pPr>
            <a:endParaRPr lang="en-US"/>
          </a:p>
        </c:txPr>
        <c:crossAx val="1"/>
        <c:crosses val="autoZero"/>
        <c:auto val="1"/>
        <c:lblOffset val="100"/>
        <c:baseTimeUnit val="days"/>
        <c:majorUnit val="1"/>
        <c:majorTimeUnit val="months"/>
        <c:minorUnit val="1"/>
        <c:minorTimeUnit val="days"/>
      </c:dateAx>
      <c:valAx>
        <c:axId val="1"/>
        <c:scaling>
          <c:orientation val="minMax"/>
          <c:max val="5.850000000000001E-2"/>
          <c:min val="2.7500000000000007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1000" b="0" i="0" u="none" strike="noStrike" baseline="0">
                <a:solidFill>
                  <a:schemeClr val="tx1"/>
                </a:solidFill>
                <a:latin typeface="GT America Rg" pitchFamily="2" charset="77"/>
                <a:ea typeface="GT America Rg" pitchFamily="2" charset="77"/>
                <a:cs typeface="Calibri"/>
              </a:defRPr>
            </a:pPr>
            <a:endParaRPr lang="en-US"/>
          </a:p>
        </c:txPr>
        <c:crossAx val="1095088800"/>
        <c:crosses val="autoZero"/>
        <c:crossBetween val="midCat"/>
      </c:valAx>
      <c:spPr>
        <a:noFill/>
        <a:ln w="25400">
          <a:noFill/>
        </a:ln>
      </c:spPr>
    </c:plotArea>
    <c:legend>
      <c:legendPos val="r"/>
      <c:layout>
        <c:manualLayout>
          <c:xMode val="edge"/>
          <c:yMode val="edge"/>
          <c:x val="0.28979440069991252"/>
          <c:y val="2.8840638912768961E-3"/>
          <c:w val="0.41575413270709582"/>
          <c:h val="0.10503608858514814"/>
        </c:manualLayout>
      </c:layout>
      <c:overlay val="0"/>
      <c:txPr>
        <a:bodyPr/>
        <a:lstStyle/>
        <a:p>
          <a:pPr>
            <a:defRPr sz="1400" b="1" u="sng">
              <a:solidFill>
                <a:schemeClr val="tx1"/>
              </a:solidFill>
              <a:latin typeface="GT America Rg" pitchFamily="2" charset="77"/>
              <a:ea typeface="GT America Rg" pitchFamily="2" charset="77"/>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279527559055126E-3"/>
          <c:y val="8.9390152693187924E-2"/>
          <c:w val="0.98156353893263337"/>
          <c:h val="0.836903247737939"/>
        </c:manualLayout>
      </c:layout>
      <c:lineChart>
        <c:grouping val="standard"/>
        <c:varyColors val="0"/>
        <c:ser>
          <c:idx val="0"/>
          <c:order val="0"/>
          <c:tx>
            <c:strRef>
              <c:f>'FRED Graph'!$B$43</c:f>
              <c:strCache>
                <c:ptCount val="1"/>
                <c:pt idx="0">
                  <c:v>Job Openings</c:v>
                </c:pt>
              </c:strCache>
            </c:strRef>
          </c:tx>
          <c:spPr>
            <a:ln w="63500" cap="rnd">
              <a:solidFill>
                <a:srgbClr val="4472C4"/>
              </a:solidFill>
              <a:round/>
            </a:ln>
            <a:effectLst/>
          </c:spPr>
          <c:marker>
            <c:symbol val="none"/>
          </c:marker>
          <c:cat>
            <c:numRef>
              <c:f>'FRED Graph'!$A$44:$A$88</c:f>
              <c:numCache>
                <c:formatCode>yyyy\-mm\-dd</c:formatCode>
                <c:ptCount val="45"/>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pt idx="28">
                  <c:v>44743</c:v>
                </c:pt>
                <c:pt idx="29">
                  <c:v>44774</c:v>
                </c:pt>
                <c:pt idx="30">
                  <c:v>44805</c:v>
                </c:pt>
                <c:pt idx="31">
                  <c:v>44835</c:v>
                </c:pt>
                <c:pt idx="32">
                  <c:v>44866</c:v>
                </c:pt>
                <c:pt idx="33">
                  <c:v>44896</c:v>
                </c:pt>
                <c:pt idx="34">
                  <c:v>44927</c:v>
                </c:pt>
                <c:pt idx="35">
                  <c:v>44958</c:v>
                </c:pt>
                <c:pt idx="36">
                  <c:v>44986</c:v>
                </c:pt>
                <c:pt idx="37">
                  <c:v>45017</c:v>
                </c:pt>
                <c:pt idx="38">
                  <c:v>45047</c:v>
                </c:pt>
                <c:pt idx="39">
                  <c:v>45078</c:v>
                </c:pt>
                <c:pt idx="40">
                  <c:v>45108</c:v>
                </c:pt>
                <c:pt idx="41">
                  <c:v>45139</c:v>
                </c:pt>
                <c:pt idx="42">
                  <c:v>45170</c:v>
                </c:pt>
                <c:pt idx="43">
                  <c:v>45200</c:v>
                </c:pt>
                <c:pt idx="44">
                  <c:v>45231</c:v>
                </c:pt>
              </c:numCache>
            </c:numRef>
          </c:cat>
          <c:val>
            <c:numRef>
              <c:f>'FRED Graph'!$B$44:$B$88</c:f>
              <c:numCache>
                <c:formatCode>0</c:formatCode>
                <c:ptCount val="45"/>
                <c:pt idx="0">
                  <c:v>5769</c:v>
                </c:pt>
                <c:pt idx="1">
                  <c:v>4630</c:v>
                </c:pt>
                <c:pt idx="2">
                  <c:v>5447</c:v>
                </c:pt>
                <c:pt idx="3">
                  <c:v>6112</c:v>
                </c:pt>
                <c:pt idx="4">
                  <c:v>6717</c:v>
                </c:pt>
                <c:pt idx="5">
                  <c:v>6451</c:v>
                </c:pt>
                <c:pt idx="6">
                  <c:v>6611</c:v>
                </c:pt>
                <c:pt idx="7">
                  <c:v>6873</c:v>
                </c:pt>
                <c:pt idx="8">
                  <c:v>6766</c:v>
                </c:pt>
                <c:pt idx="9">
                  <c:v>6938</c:v>
                </c:pt>
                <c:pt idx="10">
                  <c:v>7232</c:v>
                </c:pt>
                <c:pt idx="11">
                  <c:v>7860</c:v>
                </c:pt>
                <c:pt idx="12">
                  <c:v>8480</c:v>
                </c:pt>
                <c:pt idx="13">
                  <c:v>9265</c:v>
                </c:pt>
                <c:pt idx="14">
                  <c:v>9639</c:v>
                </c:pt>
                <c:pt idx="15">
                  <c:v>9852</c:v>
                </c:pt>
                <c:pt idx="16">
                  <c:v>10783</c:v>
                </c:pt>
                <c:pt idx="17">
                  <c:v>10629</c:v>
                </c:pt>
                <c:pt idx="18">
                  <c:v>10673</c:v>
                </c:pt>
                <c:pt idx="19">
                  <c:v>11094</c:v>
                </c:pt>
                <c:pt idx="20">
                  <c:v>10922</c:v>
                </c:pt>
                <c:pt idx="21">
                  <c:v>11448</c:v>
                </c:pt>
                <c:pt idx="22">
                  <c:v>11487</c:v>
                </c:pt>
                <c:pt idx="23">
                  <c:v>11601</c:v>
                </c:pt>
                <c:pt idx="24">
                  <c:v>12027</c:v>
                </c:pt>
                <c:pt idx="25">
                  <c:v>11755</c:v>
                </c:pt>
                <c:pt idx="26">
                  <c:v>11443</c:v>
                </c:pt>
                <c:pt idx="27">
                  <c:v>10961</c:v>
                </c:pt>
                <c:pt idx="28">
                  <c:v>11380</c:v>
                </c:pt>
                <c:pt idx="29">
                  <c:v>10198</c:v>
                </c:pt>
                <c:pt idx="30">
                  <c:v>10854</c:v>
                </c:pt>
                <c:pt idx="31">
                  <c:v>10471</c:v>
                </c:pt>
                <c:pt idx="32">
                  <c:v>10746</c:v>
                </c:pt>
                <c:pt idx="33">
                  <c:v>11234</c:v>
                </c:pt>
                <c:pt idx="34">
                  <c:v>10563</c:v>
                </c:pt>
                <c:pt idx="35">
                  <c:v>9974</c:v>
                </c:pt>
                <c:pt idx="36">
                  <c:v>9745</c:v>
                </c:pt>
                <c:pt idx="37">
                  <c:v>10320</c:v>
                </c:pt>
                <c:pt idx="38">
                  <c:v>9616</c:v>
                </c:pt>
                <c:pt idx="39">
                  <c:v>9165</c:v>
                </c:pt>
                <c:pt idx="40">
                  <c:v>8920</c:v>
                </c:pt>
                <c:pt idx="41">
                  <c:v>9497</c:v>
                </c:pt>
                <c:pt idx="42">
                  <c:v>9350</c:v>
                </c:pt>
                <c:pt idx="43">
                  <c:v>8852</c:v>
                </c:pt>
                <c:pt idx="44">
                  <c:v>8790</c:v>
                </c:pt>
              </c:numCache>
            </c:numRef>
          </c:val>
          <c:smooth val="0"/>
          <c:extLst>
            <c:ext xmlns:c16="http://schemas.microsoft.com/office/drawing/2014/chart" uri="{C3380CC4-5D6E-409C-BE32-E72D297353CC}">
              <c16:uniqueId val="{0000000F-ABF9-5F4C-82DB-7BD0952F302C}"/>
            </c:ext>
          </c:extLst>
        </c:ser>
        <c:ser>
          <c:idx val="1"/>
          <c:order val="1"/>
          <c:tx>
            <c:strRef>
              <c:f>'FRED Graph'!$C$43</c:f>
              <c:strCache>
                <c:ptCount val="1"/>
                <c:pt idx="0">
                  <c:v>Unemployed</c:v>
                </c:pt>
              </c:strCache>
            </c:strRef>
          </c:tx>
          <c:spPr>
            <a:ln w="63500" cap="rnd">
              <a:solidFill>
                <a:srgbClr val="00B0F0"/>
              </a:solidFill>
              <a:round/>
            </a:ln>
            <a:effectLst/>
          </c:spPr>
          <c:marker>
            <c:symbol val="none"/>
          </c:marker>
          <c:cat>
            <c:numRef>
              <c:f>'FRED Graph'!$A$44:$A$88</c:f>
              <c:numCache>
                <c:formatCode>yyyy\-mm\-dd</c:formatCode>
                <c:ptCount val="45"/>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pt idx="28">
                  <c:v>44743</c:v>
                </c:pt>
                <c:pt idx="29">
                  <c:v>44774</c:v>
                </c:pt>
                <c:pt idx="30">
                  <c:v>44805</c:v>
                </c:pt>
                <c:pt idx="31">
                  <c:v>44835</c:v>
                </c:pt>
                <c:pt idx="32">
                  <c:v>44866</c:v>
                </c:pt>
                <c:pt idx="33">
                  <c:v>44896</c:v>
                </c:pt>
                <c:pt idx="34">
                  <c:v>44927</c:v>
                </c:pt>
                <c:pt idx="35">
                  <c:v>44958</c:v>
                </c:pt>
                <c:pt idx="36">
                  <c:v>44986</c:v>
                </c:pt>
                <c:pt idx="37">
                  <c:v>45017</c:v>
                </c:pt>
                <c:pt idx="38">
                  <c:v>45047</c:v>
                </c:pt>
                <c:pt idx="39">
                  <c:v>45078</c:v>
                </c:pt>
                <c:pt idx="40">
                  <c:v>45108</c:v>
                </c:pt>
                <c:pt idx="41">
                  <c:v>45139</c:v>
                </c:pt>
                <c:pt idx="42">
                  <c:v>45170</c:v>
                </c:pt>
                <c:pt idx="43">
                  <c:v>45200</c:v>
                </c:pt>
                <c:pt idx="44">
                  <c:v>45231</c:v>
                </c:pt>
              </c:numCache>
            </c:numRef>
          </c:cat>
          <c:val>
            <c:numRef>
              <c:f>'FRED Graph'!$C$44:$C$88</c:f>
              <c:numCache>
                <c:formatCode>0</c:formatCode>
                <c:ptCount val="45"/>
                <c:pt idx="0">
                  <c:v>7185</c:v>
                </c:pt>
                <c:pt idx="1">
                  <c:v>23109</c:v>
                </c:pt>
                <c:pt idx="2">
                  <c:v>20975</c:v>
                </c:pt>
                <c:pt idx="3">
                  <c:v>17697</c:v>
                </c:pt>
                <c:pt idx="4">
                  <c:v>16308</c:v>
                </c:pt>
                <c:pt idx="5">
                  <c:v>13542</c:v>
                </c:pt>
                <c:pt idx="6">
                  <c:v>12535</c:v>
                </c:pt>
                <c:pt idx="7">
                  <c:v>11049</c:v>
                </c:pt>
                <c:pt idx="8">
                  <c:v>10728</c:v>
                </c:pt>
                <c:pt idx="9">
                  <c:v>10736</c:v>
                </c:pt>
                <c:pt idx="10">
                  <c:v>10155</c:v>
                </c:pt>
                <c:pt idx="11">
                  <c:v>9982</c:v>
                </c:pt>
                <c:pt idx="12">
                  <c:v>9712</c:v>
                </c:pt>
                <c:pt idx="13">
                  <c:v>9737</c:v>
                </c:pt>
                <c:pt idx="14">
                  <c:v>9257</c:v>
                </c:pt>
                <c:pt idx="15">
                  <c:v>9508</c:v>
                </c:pt>
                <c:pt idx="16">
                  <c:v>8704</c:v>
                </c:pt>
                <c:pt idx="17">
                  <c:v>8324</c:v>
                </c:pt>
                <c:pt idx="18">
                  <c:v>7677</c:v>
                </c:pt>
                <c:pt idx="19">
                  <c:v>7345</c:v>
                </c:pt>
                <c:pt idx="20">
                  <c:v>6780</c:v>
                </c:pt>
                <c:pt idx="21">
                  <c:v>6329</c:v>
                </c:pt>
                <c:pt idx="22">
                  <c:v>6511</c:v>
                </c:pt>
                <c:pt idx="23">
                  <c:v>6272</c:v>
                </c:pt>
                <c:pt idx="24">
                  <c:v>5972</c:v>
                </c:pt>
                <c:pt idx="25">
                  <c:v>5968</c:v>
                </c:pt>
                <c:pt idx="26">
                  <c:v>5979</c:v>
                </c:pt>
                <c:pt idx="27">
                  <c:v>5945</c:v>
                </c:pt>
                <c:pt idx="28">
                  <c:v>5718</c:v>
                </c:pt>
                <c:pt idx="29">
                  <c:v>6021</c:v>
                </c:pt>
                <c:pt idx="30">
                  <c:v>5770</c:v>
                </c:pt>
                <c:pt idx="31">
                  <c:v>6053</c:v>
                </c:pt>
                <c:pt idx="32">
                  <c:v>6000</c:v>
                </c:pt>
                <c:pt idx="33">
                  <c:v>5722</c:v>
                </c:pt>
                <c:pt idx="34">
                  <c:v>5694</c:v>
                </c:pt>
                <c:pt idx="35">
                  <c:v>5936</c:v>
                </c:pt>
                <c:pt idx="36">
                  <c:v>5839</c:v>
                </c:pt>
                <c:pt idx="37">
                  <c:v>5657</c:v>
                </c:pt>
                <c:pt idx="38">
                  <c:v>6097</c:v>
                </c:pt>
                <c:pt idx="39">
                  <c:v>5957</c:v>
                </c:pt>
                <c:pt idx="40">
                  <c:v>5841</c:v>
                </c:pt>
                <c:pt idx="41">
                  <c:v>6355</c:v>
                </c:pt>
                <c:pt idx="42">
                  <c:v>6360</c:v>
                </c:pt>
                <c:pt idx="43">
                  <c:v>6506</c:v>
                </c:pt>
                <c:pt idx="44">
                  <c:v>6291</c:v>
                </c:pt>
              </c:numCache>
            </c:numRef>
          </c:val>
          <c:smooth val="0"/>
          <c:extLst>
            <c:ext xmlns:c16="http://schemas.microsoft.com/office/drawing/2014/chart" uri="{C3380CC4-5D6E-409C-BE32-E72D297353CC}">
              <c16:uniqueId val="{00000018-ABF9-5F4C-82DB-7BD0952F302C}"/>
            </c:ext>
          </c:extLst>
        </c:ser>
        <c:dLbls>
          <c:showLegendKey val="0"/>
          <c:showVal val="0"/>
          <c:showCatName val="0"/>
          <c:showSerName val="0"/>
          <c:showPercent val="0"/>
          <c:showBubbleSize val="0"/>
        </c:dLbls>
        <c:smooth val="0"/>
        <c:axId val="1911823023"/>
        <c:axId val="1"/>
      </c:lineChart>
      <c:dateAx>
        <c:axId val="1911823023"/>
        <c:scaling>
          <c:orientation val="minMax"/>
        </c:scaling>
        <c:delete val="0"/>
        <c:axPos val="b"/>
        <c:numFmt formatCode="mmm\ yy" sourceLinked="0"/>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800" b="1" i="0" u="none" strike="noStrike" kern="1200" baseline="0">
                <a:solidFill>
                  <a:schemeClr val="tx1"/>
                </a:solidFill>
                <a:latin typeface="GT America Rg" pitchFamily="2" charset="77"/>
                <a:ea typeface="GT America Rg" pitchFamily="2" charset="77"/>
                <a:cs typeface="+mn-cs"/>
              </a:defRPr>
            </a:pPr>
            <a:endParaRPr lang="en-US"/>
          </a:p>
        </c:txPr>
        <c:crossAx val="1"/>
        <c:crosses val="autoZero"/>
        <c:auto val="1"/>
        <c:lblOffset val="100"/>
        <c:baseTimeUnit val="months"/>
        <c:majorUnit val="2"/>
        <c:majorTimeUnit val="months"/>
      </c:dateAx>
      <c:valAx>
        <c:axId val="1"/>
        <c:scaling>
          <c:orientation val="minMax"/>
          <c:max val="24000"/>
          <c:min val="4500"/>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911823023"/>
        <c:crosses val="autoZero"/>
        <c:crossBetween val="between"/>
      </c:valAx>
      <c:spPr>
        <a:noFill/>
        <a:ln>
          <a:noFill/>
        </a:ln>
        <a:effectLst/>
      </c:spPr>
    </c:plotArea>
    <c:legend>
      <c:legendPos val="b"/>
      <c:layout>
        <c:manualLayout>
          <c:xMode val="edge"/>
          <c:yMode val="edge"/>
          <c:x val="0.33562456255468065"/>
          <c:y val="0"/>
          <c:w val="0.32820898950131239"/>
          <c:h val="0.143315954956122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T America Rg" pitchFamily="2" charset="77"/>
              <a:ea typeface="GT America Rg" pitchFamily="2" charset="77"/>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1907261592302E-2"/>
          <c:y val="8.2139444059546055E-2"/>
          <c:w val="0.92298031496062993"/>
          <c:h val="0.78289419560001638"/>
        </c:manualLayout>
      </c:layout>
      <c:lineChart>
        <c:grouping val="standard"/>
        <c:varyColors val="0"/>
        <c:ser>
          <c:idx val="0"/>
          <c:order val="0"/>
          <c:tx>
            <c:strRef>
              <c:f>'FRED Graph'!$I$12</c:f>
              <c:strCache>
                <c:ptCount val="1"/>
                <c:pt idx="0">
                  <c:v>Labor Force Level with February 2020 Participation Rate</c:v>
                </c:pt>
              </c:strCache>
            </c:strRef>
          </c:tx>
          <c:spPr>
            <a:ln w="63500" cap="rnd">
              <a:solidFill>
                <a:schemeClr val="accent1">
                  <a:lumMod val="75000"/>
                </a:schemeClr>
              </a:solidFill>
              <a:round/>
            </a:ln>
            <a:effectLst/>
          </c:spPr>
          <c:marker>
            <c:symbol val="none"/>
          </c:marker>
          <c:dPt>
            <c:idx val="12"/>
            <c:bubble3D val="0"/>
            <c:extLst>
              <c:ext xmlns:c16="http://schemas.microsoft.com/office/drawing/2014/chart" uri="{C3380CC4-5D6E-409C-BE32-E72D297353CC}">
                <c16:uniqueId val="{00000002-B4C4-4404-88CE-5FCDEEC3F867}"/>
              </c:ext>
            </c:extLst>
          </c:dPt>
          <c:cat>
            <c:numRef>
              <c:f>'FRED Graph'!$H$13:$H$59</c:f>
              <c:numCache>
                <c:formatCode>yyyy\-mm\-dd</c:formatCode>
                <c:ptCount val="4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numCache>
            </c:numRef>
          </c:cat>
          <c:val>
            <c:numRef>
              <c:f>'FRED Graph'!$I$13:$I$59</c:f>
              <c:numCache>
                <c:formatCode>0</c:formatCode>
                <c:ptCount val="47"/>
                <c:pt idx="0">
                  <c:v>164344.524</c:v>
                </c:pt>
                <c:pt idx="1">
                  <c:v>164426.81400000001</c:v>
                </c:pt>
                <c:pt idx="2">
                  <c:v>164514.16800000001</c:v>
                </c:pt>
                <c:pt idx="3">
                  <c:v>164609.75099999999</c:v>
                </c:pt>
                <c:pt idx="4">
                  <c:v>164709.13200000001</c:v>
                </c:pt>
                <c:pt idx="5">
                  <c:v>164816.109</c:v>
                </c:pt>
                <c:pt idx="6">
                  <c:v>164933.21400000001</c:v>
                </c:pt>
                <c:pt idx="7">
                  <c:v>165049.68600000002</c:v>
                </c:pt>
                <c:pt idx="8">
                  <c:v>165165.52499999999</c:v>
                </c:pt>
                <c:pt idx="9">
                  <c:v>165266.80499999999</c:v>
                </c:pt>
                <c:pt idx="10">
                  <c:v>165358.59</c:v>
                </c:pt>
                <c:pt idx="11">
                  <c:v>165118.68299999999</c:v>
                </c:pt>
                <c:pt idx="12">
                  <c:v>165161.09400000001</c:v>
                </c:pt>
                <c:pt idx="13">
                  <c:v>165214.899</c:v>
                </c:pt>
                <c:pt idx="14">
                  <c:v>165278.19899999999</c:v>
                </c:pt>
                <c:pt idx="15">
                  <c:v>165345.93</c:v>
                </c:pt>
                <c:pt idx="16">
                  <c:v>165426.954</c:v>
                </c:pt>
                <c:pt idx="17">
                  <c:v>165509.87700000001</c:v>
                </c:pt>
                <c:pt idx="18">
                  <c:v>165599.76300000001</c:v>
                </c:pt>
                <c:pt idx="19">
                  <c:v>165697.878</c:v>
                </c:pt>
                <c:pt idx="20">
                  <c:v>165787.764</c:v>
                </c:pt>
                <c:pt idx="21">
                  <c:v>165864.35699999999</c:v>
                </c:pt>
                <c:pt idx="22">
                  <c:v>165932.08799999999</c:v>
                </c:pt>
                <c:pt idx="23">
                  <c:v>166606.86600000001</c:v>
                </c:pt>
                <c:pt idx="24">
                  <c:v>166684.092</c:v>
                </c:pt>
                <c:pt idx="25">
                  <c:v>166760.052</c:v>
                </c:pt>
                <c:pt idx="26">
                  <c:v>166832.84700000001</c:v>
                </c:pt>
                <c:pt idx="27">
                  <c:v>166908.807</c:v>
                </c:pt>
                <c:pt idx="28">
                  <c:v>167007.55499999999</c:v>
                </c:pt>
                <c:pt idx="29">
                  <c:v>167119.59599999999</c:v>
                </c:pt>
                <c:pt idx="30">
                  <c:v>167228.47200000001</c:v>
                </c:pt>
                <c:pt idx="31">
                  <c:v>167337.348</c:v>
                </c:pt>
                <c:pt idx="32">
                  <c:v>167450.655</c:v>
                </c:pt>
                <c:pt idx="33">
                  <c:v>167560.16399999999</c:v>
                </c:pt>
                <c:pt idx="34">
                  <c:v>167646.25200000001</c:v>
                </c:pt>
                <c:pt idx="35">
                  <c:v>168353.946</c:v>
                </c:pt>
                <c:pt idx="36">
                  <c:v>168448.89600000001</c:v>
                </c:pt>
                <c:pt idx="37">
                  <c:v>168550.17600000001</c:v>
                </c:pt>
                <c:pt idx="38">
                  <c:v>168658.41899999999</c:v>
                </c:pt>
                <c:pt idx="39">
                  <c:v>168769.19399999999</c:v>
                </c:pt>
                <c:pt idx="40">
                  <c:v>168885.033</c:v>
                </c:pt>
                <c:pt idx="41">
                  <c:v>169012.266</c:v>
                </c:pt>
                <c:pt idx="42">
                  <c:v>169145.829</c:v>
                </c:pt>
                <c:pt idx="43">
                  <c:v>169281.924</c:v>
                </c:pt>
                <c:pt idx="44">
                  <c:v>169417.386</c:v>
                </c:pt>
                <c:pt idx="45">
                  <c:v>169531.326</c:v>
                </c:pt>
                <c:pt idx="46">
                  <c:v>169638.30300000001</c:v>
                </c:pt>
              </c:numCache>
            </c:numRef>
          </c:val>
          <c:smooth val="0"/>
          <c:extLst>
            <c:ext xmlns:c16="http://schemas.microsoft.com/office/drawing/2014/chart" uri="{C3380CC4-5D6E-409C-BE32-E72D297353CC}">
              <c16:uniqueId val="{00000000-B4C4-4404-88CE-5FCDEEC3F867}"/>
            </c:ext>
          </c:extLst>
        </c:ser>
        <c:ser>
          <c:idx val="1"/>
          <c:order val="1"/>
          <c:tx>
            <c:strRef>
              <c:f>'FRED Graph'!$J$12</c:f>
              <c:strCache>
                <c:ptCount val="1"/>
                <c:pt idx="0">
                  <c:v>Actual Labor Force Leve</c:v>
                </c:pt>
              </c:strCache>
            </c:strRef>
          </c:tx>
          <c:spPr>
            <a:ln w="63500" cap="rnd">
              <a:solidFill>
                <a:schemeClr val="accent1">
                  <a:lumMod val="60000"/>
                  <a:lumOff val="40000"/>
                </a:schemeClr>
              </a:solidFill>
              <a:round/>
            </a:ln>
            <a:effectLst/>
          </c:spPr>
          <c:marker>
            <c:symbol val="none"/>
          </c:marker>
          <c:cat>
            <c:numRef>
              <c:f>'FRED Graph'!$H$13:$H$59</c:f>
              <c:numCache>
                <c:formatCode>yyyy\-mm\-dd</c:formatCode>
                <c:ptCount val="4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numCache>
            </c:numRef>
          </c:cat>
          <c:val>
            <c:numRef>
              <c:f>'FRED Graph'!$J$13:$J$59</c:f>
              <c:numCache>
                <c:formatCode>0</c:formatCode>
                <c:ptCount val="47"/>
                <c:pt idx="0">
                  <c:v>164412</c:v>
                </c:pt>
                <c:pt idx="1">
                  <c:v>162581</c:v>
                </c:pt>
                <c:pt idx="2">
                  <c:v>156424</c:v>
                </c:pt>
                <c:pt idx="3">
                  <c:v>158098</c:v>
                </c:pt>
                <c:pt idx="4">
                  <c:v>159900</c:v>
                </c:pt>
                <c:pt idx="5">
                  <c:v>160115</c:v>
                </c:pt>
                <c:pt idx="6">
                  <c:v>160728</c:v>
                </c:pt>
                <c:pt idx="7">
                  <c:v>160250</c:v>
                </c:pt>
                <c:pt idx="8">
                  <c:v>160928</c:v>
                </c:pt>
                <c:pt idx="9">
                  <c:v>160616</c:v>
                </c:pt>
                <c:pt idx="10">
                  <c:v>160788</c:v>
                </c:pt>
                <c:pt idx="11">
                  <c:v>160014</c:v>
                </c:pt>
                <c:pt idx="12">
                  <c:v>160133</c:v>
                </c:pt>
                <c:pt idx="13">
                  <c:v>160395</c:v>
                </c:pt>
                <c:pt idx="14">
                  <c:v>160884</c:v>
                </c:pt>
                <c:pt idx="15">
                  <c:v>160737</c:v>
                </c:pt>
                <c:pt idx="16">
                  <c:v>161294</c:v>
                </c:pt>
                <c:pt idx="17">
                  <c:v>161558</c:v>
                </c:pt>
                <c:pt idx="18">
                  <c:v>161558</c:v>
                </c:pt>
                <c:pt idx="19">
                  <c:v>161568</c:v>
                </c:pt>
                <c:pt idx="20">
                  <c:v>161748</c:v>
                </c:pt>
                <c:pt idx="21">
                  <c:v>162241</c:v>
                </c:pt>
                <c:pt idx="22">
                  <c:v>162429</c:v>
                </c:pt>
                <c:pt idx="23">
                  <c:v>163615</c:v>
                </c:pt>
                <c:pt idx="24">
                  <c:v>163807</c:v>
                </c:pt>
                <c:pt idx="25">
                  <c:v>164212</c:v>
                </c:pt>
                <c:pt idx="26">
                  <c:v>163922</c:v>
                </c:pt>
                <c:pt idx="27">
                  <c:v>164280</c:v>
                </c:pt>
                <c:pt idx="28">
                  <c:v>164100</c:v>
                </c:pt>
                <c:pt idx="29">
                  <c:v>164065</c:v>
                </c:pt>
                <c:pt idx="30">
                  <c:v>164741</c:v>
                </c:pt>
                <c:pt idx="31">
                  <c:v>164649</c:v>
                </c:pt>
                <c:pt idx="32">
                  <c:v>164679</c:v>
                </c:pt>
                <c:pt idx="33">
                  <c:v>164441</c:v>
                </c:pt>
                <c:pt idx="34">
                  <c:v>164998</c:v>
                </c:pt>
                <c:pt idx="35">
                  <c:v>165871</c:v>
                </c:pt>
                <c:pt idx="36">
                  <c:v>166263</c:v>
                </c:pt>
                <c:pt idx="37">
                  <c:v>166690</c:v>
                </c:pt>
                <c:pt idx="38">
                  <c:v>166678</c:v>
                </c:pt>
                <c:pt idx="39">
                  <c:v>166823</c:v>
                </c:pt>
                <c:pt idx="40">
                  <c:v>167000</c:v>
                </c:pt>
                <c:pt idx="41">
                  <c:v>167113</c:v>
                </c:pt>
                <c:pt idx="42">
                  <c:v>167840</c:v>
                </c:pt>
                <c:pt idx="43">
                  <c:v>167897</c:v>
                </c:pt>
                <c:pt idx="44">
                  <c:v>167723</c:v>
                </c:pt>
                <c:pt idx="45">
                  <c:v>168127</c:v>
                </c:pt>
                <c:pt idx="46">
                  <c:v>167451</c:v>
                </c:pt>
              </c:numCache>
            </c:numRef>
          </c:val>
          <c:smooth val="0"/>
          <c:extLst>
            <c:ext xmlns:c16="http://schemas.microsoft.com/office/drawing/2014/chart" uri="{C3380CC4-5D6E-409C-BE32-E72D297353CC}">
              <c16:uniqueId val="{00000001-B4C4-4404-88CE-5FCDEEC3F867}"/>
            </c:ext>
          </c:extLst>
        </c:ser>
        <c:dLbls>
          <c:showLegendKey val="0"/>
          <c:showVal val="0"/>
          <c:showCatName val="0"/>
          <c:showSerName val="0"/>
          <c:showPercent val="0"/>
          <c:showBubbleSize val="0"/>
        </c:dLbls>
        <c:smooth val="0"/>
        <c:axId val="760206704"/>
        <c:axId val="1"/>
      </c:lineChart>
      <c:dateAx>
        <c:axId val="760206704"/>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
        <c:crosses val="autoZero"/>
        <c:auto val="1"/>
        <c:lblOffset val="100"/>
        <c:baseTimeUnit val="months"/>
      </c:dateAx>
      <c:valAx>
        <c:axId val="1"/>
        <c:scaling>
          <c:orientation val="minMax"/>
          <c:max val="170000"/>
          <c:min val="156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60206704"/>
        <c:crosses val="autoZero"/>
        <c:crossBetween val="between"/>
      </c:valAx>
      <c:spPr>
        <a:noFill/>
        <a:ln w="25400">
          <a:noFill/>
        </a:ln>
      </c:spPr>
    </c:plotArea>
    <c:legend>
      <c:legendPos val="b"/>
      <c:legendEntry>
        <c:idx val="0"/>
        <c:txPr>
          <a:bodyPr rot="0" spcFirstLastPara="1" vertOverflow="ellipsis" vert="horz" wrap="square" anchor="ctr" anchorCtr="1"/>
          <a:lstStyle/>
          <a:p>
            <a:pPr>
              <a:defRPr sz="1200" b="1" i="0" u="sng"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1" i="0" u="sng" strike="noStrike" kern="1200" baseline="0">
                <a:solidFill>
                  <a:schemeClr val="tx1"/>
                </a:solidFill>
                <a:latin typeface="+mn-lt"/>
                <a:ea typeface="+mn-ea"/>
                <a:cs typeface="+mn-cs"/>
              </a:defRPr>
            </a:pPr>
            <a:endParaRPr lang="en-US"/>
          </a:p>
        </c:txPr>
      </c:legendEntry>
      <c:layout>
        <c:manualLayout>
          <c:xMode val="edge"/>
          <c:yMode val="edge"/>
          <c:x val="0.21130971128608925"/>
          <c:y val="1.5946693958521004E-3"/>
          <c:w val="0.61626935695538054"/>
          <c:h val="0.11458491252343239"/>
        </c:manualLayout>
      </c:layout>
      <c:overlay val="0"/>
      <c:spPr>
        <a:noFill/>
        <a:ln>
          <a:noFill/>
        </a:ln>
        <a:effectLst/>
      </c:spPr>
      <c:txPr>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8967629046371E-2"/>
          <c:y val="7.9073229300412717E-2"/>
          <c:w val="0.85944411636045503"/>
          <c:h val="0.85276217416196454"/>
        </c:manualLayout>
      </c:layout>
      <c:barChart>
        <c:barDir val="col"/>
        <c:grouping val="clustered"/>
        <c:varyColors val="0"/>
        <c:ser>
          <c:idx val="0"/>
          <c:order val="0"/>
          <c:tx>
            <c:strRef>
              <c:f>'FRED Graph'!$F$12</c:f>
              <c:strCache>
                <c:ptCount val="1"/>
                <c:pt idx="0">
                  <c:v>Personal Income</c:v>
                </c:pt>
              </c:strCache>
            </c:strRef>
          </c:tx>
          <c:spPr>
            <a:solidFill>
              <a:schemeClr val="accent1">
                <a:tint val="77000"/>
              </a:schemeClr>
            </a:solidFill>
            <a:ln>
              <a:noFill/>
            </a:ln>
            <a:effectLst/>
          </c:spPr>
          <c:invertIfNegative val="0"/>
          <c:cat>
            <c:numRef>
              <c:f>'FRED Graph'!$E$60:$E$71</c:f>
              <c:numCache>
                <c:formatCode>mmm\ yy</c:formatCode>
                <c:ptCount val="12"/>
                <c:pt idx="0">
                  <c:v>44896</c:v>
                </c:pt>
                <c:pt idx="1">
                  <c:v>44927</c:v>
                </c:pt>
                <c:pt idx="2">
                  <c:v>44958</c:v>
                </c:pt>
                <c:pt idx="3">
                  <c:v>44986</c:v>
                </c:pt>
                <c:pt idx="4">
                  <c:v>45017</c:v>
                </c:pt>
                <c:pt idx="5">
                  <c:v>45047</c:v>
                </c:pt>
                <c:pt idx="6">
                  <c:v>45078</c:v>
                </c:pt>
                <c:pt idx="7">
                  <c:v>45108</c:v>
                </c:pt>
                <c:pt idx="8">
                  <c:v>45139</c:v>
                </c:pt>
                <c:pt idx="9">
                  <c:v>45170</c:v>
                </c:pt>
                <c:pt idx="10">
                  <c:v>45200</c:v>
                </c:pt>
                <c:pt idx="11">
                  <c:v>45231</c:v>
                </c:pt>
              </c:numCache>
            </c:numRef>
          </c:cat>
          <c:val>
            <c:numRef>
              <c:f>'FRED Graph'!$F$60:$F$71</c:f>
              <c:numCache>
                <c:formatCode>"$"#,##0</c:formatCode>
                <c:ptCount val="12"/>
                <c:pt idx="0">
                  <c:v>22312.3</c:v>
                </c:pt>
                <c:pt idx="1">
                  <c:v>22525.3</c:v>
                </c:pt>
                <c:pt idx="2">
                  <c:v>22648.400000000001</c:v>
                </c:pt>
                <c:pt idx="3">
                  <c:v>22757.9</c:v>
                </c:pt>
                <c:pt idx="4">
                  <c:v>22806.1</c:v>
                </c:pt>
                <c:pt idx="5">
                  <c:v>22876.6</c:v>
                </c:pt>
                <c:pt idx="6">
                  <c:v>22921.4</c:v>
                </c:pt>
                <c:pt idx="7">
                  <c:v>22972.400000000001</c:v>
                </c:pt>
                <c:pt idx="8">
                  <c:v>23071.7</c:v>
                </c:pt>
                <c:pt idx="9">
                  <c:v>23148.5</c:v>
                </c:pt>
                <c:pt idx="10">
                  <c:v>23207.8</c:v>
                </c:pt>
                <c:pt idx="11">
                  <c:v>23289.4</c:v>
                </c:pt>
              </c:numCache>
            </c:numRef>
          </c:val>
          <c:extLst>
            <c:ext xmlns:c16="http://schemas.microsoft.com/office/drawing/2014/chart" uri="{C3380CC4-5D6E-409C-BE32-E72D297353CC}">
              <c16:uniqueId val="{00000000-052F-0347-9F6F-428EE71B0B58}"/>
            </c:ext>
          </c:extLst>
        </c:ser>
        <c:dLbls>
          <c:showLegendKey val="0"/>
          <c:showVal val="0"/>
          <c:showCatName val="0"/>
          <c:showSerName val="0"/>
          <c:showPercent val="0"/>
          <c:showBubbleSize val="0"/>
        </c:dLbls>
        <c:gapWidth val="150"/>
        <c:axId val="546283400"/>
        <c:axId val="1"/>
      </c:barChart>
      <c:lineChart>
        <c:grouping val="standard"/>
        <c:varyColors val="0"/>
        <c:ser>
          <c:idx val="1"/>
          <c:order val="1"/>
          <c:tx>
            <c:strRef>
              <c:f>'FRED Graph'!$G$12</c:f>
              <c:strCache>
                <c:ptCount val="1"/>
                <c:pt idx="0">
                  <c:v>% Change from Previous Month</c:v>
                </c:pt>
              </c:strCache>
            </c:strRef>
          </c:tx>
          <c:spPr>
            <a:ln w="25400" cap="rnd">
              <a:solidFill>
                <a:srgbClr val="4472C4">
                  <a:shade val="76000"/>
                </a:srgbClr>
              </a:solidFill>
              <a:round/>
            </a:ln>
            <a:effectLst/>
          </c:spPr>
          <c:marker>
            <c:symbol val="none"/>
          </c:marker>
          <c:cat>
            <c:numRef>
              <c:f>'FRED Graph'!$E$60:$E$71</c:f>
              <c:numCache>
                <c:formatCode>mmm\ yy</c:formatCode>
                <c:ptCount val="12"/>
                <c:pt idx="0">
                  <c:v>44896</c:v>
                </c:pt>
                <c:pt idx="1">
                  <c:v>44927</c:v>
                </c:pt>
                <c:pt idx="2">
                  <c:v>44958</c:v>
                </c:pt>
                <c:pt idx="3">
                  <c:v>44986</c:v>
                </c:pt>
                <c:pt idx="4">
                  <c:v>45017</c:v>
                </c:pt>
                <c:pt idx="5">
                  <c:v>45047</c:v>
                </c:pt>
                <c:pt idx="6">
                  <c:v>45078</c:v>
                </c:pt>
                <c:pt idx="7">
                  <c:v>45108</c:v>
                </c:pt>
                <c:pt idx="8">
                  <c:v>45139</c:v>
                </c:pt>
                <c:pt idx="9">
                  <c:v>45170</c:v>
                </c:pt>
                <c:pt idx="10">
                  <c:v>45200</c:v>
                </c:pt>
                <c:pt idx="11">
                  <c:v>45231</c:v>
                </c:pt>
              </c:numCache>
            </c:numRef>
          </c:cat>
          <c:val>
            <c:numRef>
              <c:f>'FRED Graph'!$G$60:$G$71</c:f>
              <c:numCache>
                <c:formatCode>0.0%</c:formatCode>
                <c:ptCount val="12"/>
                <c:pt idx="0">
                  <c:v>2.0029010629745159E-3</c:v>
                </c:pt>
                <c:pt idx="1">
                  <c:v>9.5463040565069157E-3</c:v>
                </c:pt>
                <c:pt idx="2">
                  <c:v>5.464966060385601E-3</c:v>
                </c:pt>
                <c:pt idx="3">
                  <c:v>4.8347786157079131E-3</c:v>
                </c:pt>
                <c:pt idx="4">
                  <c:v>2.1179458561642051E-3</c:v>
                </c:pt>
                <c:pt idx="5">
                  <c:v>3.0912782106542469E-3</c:v>
                </c:pt>
                <c:pt idx="6">
                  <c:v>1.958332969060228E-3</c:v>
                </c:pt>
                <c:pt idx="7">
                  <c:v>2.2249949828545557E-3</c:v>
                </c:pt>
                <c:pt idx="8">
                  <c:v>4.3225783984259802E-3</c:v>
                </c:pt>
                <c:pt idx="9">
                  <c:v>3.3287534078545455E-3</c:v>
                </c:pt>
                <c:pt idx="10">
                  <c:v>2.5617210618398278E-3</c:v>
                </c:pt>
                <c:pt idx="11">
                  <c:v>3.5160592559400072E-3</c:v>
                </c:pt>
              </c:numCache>
            </c:numRef>
          </c:val>
          <c:smooth val="0"/>
          <c:extLst>
            <c:ext xmlns:c16="http://schemas.microsoft.com/office/drawing/2014/chart" uri="{C3380CC4-5D6E-409C-BE32-E72D297353CC}">
              <c16:uniqueId val="{00000001-052F-0347-9F6F-428EE71B0B58}"/>
            </c:ext>
          </c:extLst>
        </c:ser>
        <c:dLbls>
          <c:showLegendKey val="0"/>
          <c:showVal val="0"/>
          <c:showCatName val="0"/>
          <c:showSerName val="0"/>
          <c:showPercent val="0"/>
          <c:showBubbleSize val="0"/>
        </c:dLbls>
        <c:marker val="1"/>
        <c:smooth val="0"/>
        <c:axId val="3"/>
        <c:axId val="4"/>
      </c:lineChart>
      <c:dateAx>
        <c:axId val="546283400"/>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1"/>
        <c:crosses val="autoZero"/>
        <c:auto val="1"/>
        <c:lblOffset val="100"/>
        <c:baseTimeUnit val="months"/>
      </c:dateAx>
      <c:valAx>
        <c:axId val="1"/>
        <c:scaling>
          <c:orientation val="minMax"/>
          <c:max val="23300"/>
          <c:min val="22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600" b="0" i="0" u="none" strike="noStrike" kern="1200" baseline="0">
                    <a:solidFill>
                      <a:schemeClr val="tx1"/>
                    </a:solidFill>
                    <a:latin typeface="GT America Rg" pitchFamily="2" charset="77"/>
                    <a:ea typeface="GT America Rg" pitchFamily="2" charset="77"/>
                    <a:cs typeface="Arial" panose="020B0604020202020204" pitchFamily="34" charset="0"/>
                  </a:defRPr>
                </a:pPr>
                <a:r>
                  <a:rPr lang="en-US" sz="600">
                    <a:solidFill>
                      <a:schemeClr val="tx1"/>
                    </a:solidFill>
                    <a:latin typeface="GT America Rg" pitchFamily="2" charset="77"/>
                    <a:ea typeface="GT America Rg" pitchFamily="2" charset="77"/>
                  </a:rPr>
                  <a:t>$Billions annualized</a:t>
                </a:r>
              </a:p>
            </c:rich>
          </c:tx>
          <c:layout>
            <c:manualLayout>
              <c:xMode val="edge"/>
              <c:yMode val="edge"/>
              <c:x val="0"/>
              <c:y val="0.94806446434777458"/>
            </c:manualLayout>
          </c:layout>
          <c:overlay val="0"/>
          <c:spPr>
            <a:noFill/>
            <a:ln>
              <a:noFill/>
            </a:ln>
            <a:effectLst/>
          </c:sp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546283400"/>
        <c:crosses val="autoZero"/>
        <c:crossBetween val="between"/>
      </c:valAx>
      <c:dateAx>
        <c:axId val="3"/>
        <c:scaling>
          <c:orientation val="minMax"/>
        </c:scaling>
        <c:delete val="1"/>
        <c:axPos val="b"/>
        <c:numFmt formatCode="mmm\ yy" sourceLinked="1"/>
        <c:majorTickMark val="out"/>
        <c:minorTickMark val="none"/>
        <c:tickLblPos val="nextTo"/>
        <c:crossAx val="4"/>
        <c:crosses val="autoZero"/>
        <c:auto val="1"/>
        <c:lblOffset val="100"/>
        <c:baseTimeUnit val="months"/>
      </c:dateAx>
      <c:valAx>
        <c:axId val="4"/>
        <c:scaling>
          <c:orientation val="minMax"/>
          <c:max val="1.0000000000000002E-2"/>
          <c:min val="0"/>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T America Rg" pitchFamily="2" charset="77"/>
                <a:ea typeface="GT America Rg" pitchFamily="2" charset="77"/>
                <a:cs typeface="Arial" panose="020B0604020202020204" pitchFamily="34" charset="0"/>
              </a:defRPr>
            </a:pPr>
            <a:endParaRPr lang="en-US"/>
          </a:p>
        </c:txPr>
        <c:crossAx val="3"/>
        <c:crosses val="max"/>
        <c:crossBetween val="between"/>
      </c:valAx>
      <c:spPr>
        <a:noFill/>
        <a:ln>
          <a:noFill/>
        </a:ln>
        <a:effectLst/>
      </c:spPr>
    </c:plotArea>
    <c:legend>
      <c:legendPos val="t"/>
      <c:layout>
        <c:manualLayout>
          <c:xMode val="edge"/>
          <c:yMode val="edge"/>
          <c:x val="0.2650867235345582"/>
          <c:y val="1.5587087320544752E-3"/>
          <c:w val="0.46565977690288712"/>
          <c:h val="7.0926620941004451E-2"/>
        </c:manualLayout>
      </c:layout>
      <c:overlay val="0"/>
      <c:txPr>
        <a:bodyPr/>
        <a:lstStyle/>
        <a:p>
          <a:pPr>
            <a:defRPr sz="1200" b="1" u="sng">
              <a:latin typeface="GT America Rg" pitchFamily="2" charset="77"/>
              <a:ea typeface="GT America Rg" pitchFamily="2" charset="77"/>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546697287839024E-2"/>
          <c:y val="7.1505795421354545E-2"/>
          <c:w val="0.86364479440069997"/>
          <c:h val="0.85735913606401859"/>
        </c:manualLayout>
      </c:layout>
      <c:barChart>
        <c:barDir val="col"/>
        <c:grouping val="clustered"/>
        <c:varyColors val="0"/>
        <c:ser>
          <c:idx val="0"/>
          <c:order val="0"/>
          <c:tx>
            <c:strRef>
              <c:f>'FRED Graph'!$F$12</c:f>
              <c:strCache>
                <c:ptCount val="1"/>
                <c:pt idx="0">
                  <c:v>Consumption (Annualized)</c:v>
                </c:pt>
              </c:strCache>
            </c:strRef>
          </c:tx>
          <c:spPr>
            <a:solidFill>
              <a:schemeClr val="accent1">
                <a:tint val="77000"/>
              </a:schemeClr>
            </a:solidFill>
            <a:ln>
              <a:noFill/>
            </a:ln>
            <a:effectLst/>
          </c:spPr>
          <c:invertIfNegative val="0"/>
          <c:cat>
            <c:numRef>
              <c:f>'FRED Graph'!$E$59:$E$71</c:f>
              <c:numCache>
                <c:formatCode>mmm\ yy</c:formatCode>
                <c:ptCount val="13"/>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pt idx="12">
                  <c:v>45231</c:v>
                </c:pt>
              </c:numCache>
            </c:numRef>
          </c:cat>
          <c:val>
            <c:numRef>
              <c:f>'FRED Graph'!$F$59:$F$71</c:f>
              <c:numCache>
                <c:formatCode>"$"#,##0</c:formatCode>
                <c:ptCount val="13"/>
                <c:pt idx="0">
                  <c:v>17892.5</c:v>
                </c:pt>
                <c:pt idx="1">
                  <c:v>17943.599999999999</c:v>
                </c:pt>
                <c:pt idx="2">
                  <c:v>18229.599999999999</c:v>
                </c:pt>
                <c:pt idx="3">
                  <c:v>18296.5</c:v>
                </c:pt>
                <c:pt idx="4">
                  <c:v>18282.599999999999</c:v>
                </c:pt>
                <c:pt idx="5">
                  <c:v>18363.8</c:v>
                </c:pt>
                <c:pt idx="6">
                  <c:v>18407.8</c:v>
                </c:pt>
                <c:pt idx="7">
                  <c:v>18485.400000000001</c:v>
                </c:pt>
                <c:pt idx="8">
                  <c:v>18595.400000000001</c:v>
                </c:pt>
                <c:pt idx="9">
                  <c:v>18651.599999999999</c:v>
                </c:pt>
                <c:pt idx="10">
                  <c:v>18791.5</c:v>
                </c:pt>
                <c:pt idx="11">
                  <c:v>18812.2</c:v>
                </c:pt>
                <c:pt idx="12">
                  <c:v>18858.900000000001</c:v>
                </c:pt>
              </c:numCache>
            </c:numRef>
          </c:val>
          <c:extLst>
            <c:ext xmlns:c16="http://schemas.microsoft.com/office/drawing/2014/chart" uri="{C3380CC4-5D6E-409C-BE32-E72D297353CC}">
              <c16:uniqueId val="{00000000-4A73-2240-BDFF-9AD22B80BC07}"/>
            </c:ext>
          </c:extLst>
        </c:ser>
        <c:dLbls>
          <c:showLegendKey val="0"/>
          <c:showVal val="0"/>
          <c:showCatName val="0"/>
          <c:showSerName val="0"/>
          <c:showPercent val="0"/>
          <c:showBubbleSize val="0"/>
        </c:dLbls>
        <c:gapWidth val="300"/>
        <c:axId val="2099560191"/>
        <c:axId val="1"/>
      </c:barChart>
      <c:lineChart>
        <c:grouping val="standard"/>
        <c:varyColors val="0"/>
        <c:ser>
          <c:idx val="1"/>
          <c:order val="1"/>
          <c:tx>
            <c:strRef>
              <c:f>'FRED Graph'!$G$12</c:f>
              <c:strCache>
                <c:ptCount val="1"/>
                <c:pt idx="0">
                  <c:v>% Change from Previous Month</c:v>
                </c:pt>
              </c:strCache>
            </c:strRef>
          </c:tx>
          <c:spPr>
            <a:ln w="31750" cap="rnd">
              <a:solidFill>
                <a:srgbClr val="4472C4">
                  <a:shade val="76000"/>
                </a:srgbClr>
              </a:solidFill>
              <a:round/>
            </a:ln>
            <a:effectLst/>
          </c:spPr>
          <c:marker>
            <c:symbol val="none"/>
          </c:marker>
          <c:cat>
            <c:numRef>
              <c:f>'FRED Graph'!$E$59:$E$71</c:f>
              <c:numCache>
                <c:formatCode>mmm\ yy</c:formatCode>
                <c:ptCount val="13"/>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pt idx="12">
                  <c:v>45231</c:v>
                </c:pt>
              </c:numCache>
            </c:numRef>
          </c:cat>
          <c:val>
            <c:numRef>
              <c:f>'FRED Graph'!$G$59:$G$71</c:f>
              <c:numCache>
                <c:formatCode>0.0%</c:formatCode>
                <c:ptCount val="13"/>
                <c:pt idx="0">
                  <c:v>-1.261505657238815E-3</c:v>
                </c:pt>
                <c:pt idx="1">
                  <c:v>2.855945228447565E-3</c:v>
                </c:pt>
                <c:pt idx="2">
                  <c:v>1.5938830557970629E-2</c:v>
                </c:pt>
                <c:pt idx="3">
                  <c:v>3.6698556194321164E-3</c:v>
                </c:pt>
                <c:pt idx="4">
                  <c:v>-7.5970814090131622E-4</c:v>
                </c:pt>
                <c:pt idx="5">
                  <c:v>4.4413814227735049E-3</c:v>
                </c:pt>
                <c:pt idx="6">
                  <c:v>2.3960182533027119E-3</c:v>
                </c:pt>
                <c:pt idx="7">
                  <c:v>4.2156042547181194E-3</c:v>
                </c:pt>
                <c:pt idx="8">
                  <c:v>5.9506421283823663E-3</c:v>
                </c:pt>
                <c:pt idx="9">
                  <c:v>3.0222528152121786E-3</c:v>
                </c:pt>
                <c:pt idx="10">
                  <c:v>7.5006969911428634E-3</c:v>
                </c:pt>
                <c:pt idx="11">
                  <c:v>1.1015618763803303E-3</c:v>
                </c:pt>
                <c:pt idx="12">
                  <c:v>2.4824316135274582E-3</c:v>
                </c:pt>
              </c:numCache>
            </c:numRef>
          </c:val>
          <c:smooth val="0"/>
          <c:extLst>
            <c:ext xmlns:c16="http://schemas.microsoft.com/office/drawing/2014/chart" uri="{C3380CC4-5D6E-409C-BE32-E72D297353CC}">
              <c16:uniqueId val="{00000001-4A73-2240-BDFF-9AD22B80BC07}"/>
            </c:ext>
          </c:extLst>
        </c:ser>
        <c:dLbls>
          <c:showLegendKey val="0"/>
          <c:showVal val="0"/>
          <c:showCatName val="0"/>
          <c:showSerName val="0"/>
          <c:showPercent val="0"/>
          <c:showBubbleSize val="0"/>
        </c:dLbls>
        <c:marker val="1"/>
        <c:smooth val="0"/>
        <c:axId val="3"/>
        <c:axId val="4"/>
      </c:lineChart>
      <c:dateAx>
        <c:axId val="2099560191"/>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00" b="1" i="0" u="none" strike="noStrike" baseline="0">
                <a:solidFill>
                  <a:schemeClr val="tx1"/>
                </a:solidFill>
                <a:latin typeface="GT America Rg" pitchFamily="2" charset="77"/>
                <a:ea typeface="GT America Rg" pitchFamily="2" charset="77"/>
                <a:cs typeface="Arial"/>
              </a:defRPr>
            </a:pPr>
            <a:endParaRPr lang="en-US"/>
          </a:p>
        </c:txPr>
        <c:crossAx val="1"/>
        <c:crosses val="autoZero"/>
        <c:auto val="1"/>
        <c:lblOffset val="100"/>
        <c:baseTimeUnit val="months"/>
      </c:dateAx>
      <c:valAx>
        <c:axId val="1"/>
        <c:scaling>
          <c:orientation val="minMax"/>
          <c:max val="18900"/>
          <c:min val="177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vert="horz"/>
              <a:lstStyle/>
              <a:p>
                <a:pPr>
                  <a:defRPr sz="1000" b="0" i="0" u="none" strike="noStrike" baseline="0">
                    <a:solidFill>
                      <a:schemeClr val="tx1"/>
                    </a:solidFill>
                    <a:latin typeface="GT America Rg" pitchFamily="2" charset="77"/>
                    <a:ea typeface="GT America Rg" pitchFamily="2" charset="77"/>
                    <a:cs typeface="Arial"/>
                  </a:defRPr>
                </a:pPr>
                <a:r>
                  <a:rPr lang="en-US">
                    <a:solidFill>
                      <a:schemeClr val="tx1"/>
                    </a:solidFill>
                    <a:latin typeface="GT America Rg" pitchFamily="2" charset="77"/>
                    <a:ea typeface="GT America Rg" pitchFamily="2" charset="77"/>
                  </a:rPr>
                  <a:t>$Billions</a:t>
                </a:r>
              </a:p>
            </c:rich>
          </c:tx>
          <c:layout>
            <c:manualLayout>
              <c:xMode val="edge"/>
              <c:yMode val="edge"/>
              <c:x val="7.1117672790901312E-4"/>
              <c:y val="0.94867928862861828"/>
            </c:manualLayout>
          </c:layout>
          <c:overlay val="0"/>
          <c:spPr>
            <a:noFill/>
            <a:ln w="25400">
              <a:noFill/>
            </a:ln>
          </c:spPr>
        </c:title>
        <c:numFmt formatCode="&quot;$&quot;#,##0" sourceLinked="1"/>
        <c:majorTickMark val="out"/>
        <c:minorTickMark val="none"/>
        <c:tickLblPos val="nextTo"/>
        <c:spPr>
          <a:ln w="6350">
            <a:noFill/>
          </a:ln>
        </c:spPr>
        <c:txPr>
          <a:bodyPr rot="0" vert="horz"/>
          <a:lstStyle/>
          <a:p>
            <a:pPr>
              <a:defRPr sz="1000" b="0" i="0" u="none" strike="noStrike" baseline="0">
                <a:solidFill>
                  <a:schemeClr val="tx1"/>
                </a:solidFill>
                <a:latin typeface="GT America Rg" pitchFamily="2" charset="77"/>
                <a:ea typeface="GT America Rg" pitchFamily="2" charset="77"/>
                <a:cs typeface="Arial"/>
              </a:defRPr>
            </a:pPr>
            <a:endParaRPr lang="en-US"/>
          </a:p>
        </c:txPr>
        <c:crossAx val="2099560191"/>
        <c:crosses val="autoZero"/>
        <c:crossBetween val="between"/>
      </c:valAx>
      <c:dateAx>
        <c:axId val="3"/>
        <c:scaling>
          <c:orientation val="minMax"/>
        </c:scaling>
        <c:delete val="1"/>
        <c:axPos val="b"/>
        <c:numFmt formatCode="mmm\ yy" sourceLinked="1"/>
        <c:majorTickMark val="out"/>
        <c:minorTickMark val="none"/>
        <c:tickLblPos val="nextTo"/>
        <c:crossAx val="4"/>
        <c:crosses val="autoZero"/>
        <c:auto val="1"/>
        <c:lblOffset val="100"/>
        <c:baseTimeUnit val="months"/>
      </c:dateAx>
      <c:valAx>
        <c:axId val="4"/>
        <c:scaling>
          <c:orientation val="minMax"/>
          <c:max val="2.0000000000000004E-2"/>
          <c:min val="-5.000000000000001E-3"/>
        </c:scaling>
        <c:delete val="0"/>
        <c:axPos val="r"/>
        <c:numFmt formatCode="0.0%" sourceLinked="1"/>
        <c:majorTickMark val="none"/>
        <c:minorTickMark val="none"/>
        <c:tickLblPos val="nextTo"/>
        <c:spPr>
          <a:ln w="6350">
            <a:noFill/>
          </a:ln>
        </c:spPr>
        <c:txPr>
          <a:bodyPr rot="0" vert="horz"/>
          <a:lstStyle/>
          <a:p>
            <a:pPr>
              <a:defRPr sz="1000" b="0" i="0" u="none" strike="noStrike" baseline="0">
                <a:solidFill>
                  <a:srgbClr val="333333"/>
                </a:solidFill>
                <a:latin typeface="GT America Rg" pitchFamily="2" charset="77"/>
                <a:ea typeface="GT America Rg" pitchFamily="2" charset="77"/>
                <a:cs typeface="Arial"/>
              </a:defRPr>
            </a:pPr>
            <a:endParaRPr lang="en-US"/>
          </a:p>
        </c:txPr>
        <c:crossAx val="3"/>
        <c:crosses val="max"/>
        <c:crossBetween val="between"/>
      </c:valAx>
      <c:spPr>
        <a:noFill/>
        <a:ln w="25400">
          <a:noFill/>
        </a:ln>
      </c:spPr>
    </c:plotArea>
    <c:legend>
      <c:legendPos val="r"/>
      <c:layout>
        <c:manualLayout>
          <c:xMode val="edge"/>
          <c:yMode val="edge"/>
          <c:x val="0.21155227471566054"/>
          <c:y val="2.5323001961773995E-2"/>
          <c:w val="0.57247353455818017"/>
          <c:h val="6.7174784154412803E-2"/>
        </c:manualLayout>
      </c:layout>
      <c:overlay val="0"/>
      <c:spPr>
        <a:noFill/>
        <a:ln w="25400">
          <a:noFill/>
        </a:ln>
      </c:spPr>
      <c:txPr>
        <a:bodyPr/>
        <a:lstStyle/>
        <a:p>
          <a:pPr>
            <a:defRPr sz="1200" b="1" i="0" u="sng" strike="noStrike" baseline="0">
              <a:solidFill>
                <a:schemeClr val="tx1"/>
              </a:solidFill>
              <a:latin typeface="GT America Rg" pitchFamily="2" charset="77"/>
              <a:ea typeface="GT America Rg" pitchFamily="2" charset="77"/>
              <a:cs typeface="Arial"/>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76824144447081E-2"/>
          <c:y val="0.10506576457315051"/>
          <c:w val="0.86938081277729762"/>
          <c:h val="0.82062121204673599"/>
        </c:manualLayout>
      </c:layout>
      <c:barChart>
        <c:barDir val="col"/>
        <c:grouping val="clustered"/>
        <c:varyColors val="0"/>
        <c:ser>
          <c:idx val="0"/>
          <c:order val="0"/>
          <c:tx>
            <c:strRef>
              <c:f>'FRED Graph'!$F$13</c:f>
              <c:strCache>
                <c:ptCount val="1"/>
                <c:pt idx="0">
                  <c:v>Total Retail Sales ($ millions)</c:v>
                </c:pt>
              </c:strCache>
            </c:strRef>
          </c:tx>
          <c:spPr>
            <a:solidFill>
              <a:schemeClr val="accent1">
                <a:tint val="77000"/>
              </a:schemeClr>
            </a:solidFill>
            <a:ln>
              <a:noFill/>
            </a:ln>
            <a:effectLst/>
          </c:spPr>
          <c:invertIfNegative val="0"/>
          <c:cat>
            <c:numRef>
              <c:f>'FRED Graph'!$E$59:$E$70</c:f>
              <c:numCache>
                <c:formatCode>mmm\ yy</c:formatCode>
                <c:ptCount val="12"/>
                <c:pt idx="0">
                  <c:v>44896</c:v>
                </c:pt>
                <c:pt idx="1">
                  <c:v>44927</c:v>
                </c:pt>
                <c:pt idx="2">
                  <c:v>44958</c:v>
                </c:pt>
                <c:pt idx="3">
                  <c:v>44986</c:v>
                </c:pt>
                <c:pt idx="4">
                  <c:v>45017</c:v>
                </c:pt>
                <c:pt idx="5">
                  <c:v>45047</c:v>
                </c:pt>
                <c:pt idx="6">
                  <c:v>45078</c:v>
                </c:pt>
                <c:pt idx="7">
                  <c:v>45108</c:v>
                </c:pt>
                <c:pt idx="8">
                  <c:v>45139</c:v>
                </c:pt>
                <c:pt idx="9">
                  <c:v>45170</c:v>
                </c:pt>
                <c:pt idx="10">
                  <c:v>45200</c:v>
                </c:pt>
                <c:pt idx="11">
                  <c:v>45231</c:v>
                </c:pt>
              </c:numCache>
            </c:numRef>
          </c:cat>
          <c:val>
            <c:numRef>
              <c:f>'FRED Graph'!$F$59:$F$70</c:f>
              <c:numCache>
                <c:formatCode>"$"#,##0</c:formatCode>
                <c:ptCount val="12"/>
                <c:pt idx="0">
                  <c:v>673619</c:v>
                </c:pt>
                <c:pt idx="1">
                  <c:v>692501</c:v>
                </c:pt>
                <c:pt idx="2">
                  <c:v>687942</c:v>
                </c:pt>
                <c:pt idx="3">
                  <c:v>681673</c:v>
                </c:pt>
                <c:pt idx="4">
                  <c:v>684636</c:v>
                </c:pt>
                <c:pt idx="5">
                  <c:v>689158</c:v>
                </c:pt>
                <c:pt idx="6">
                  <c:v>690518</c:v>
                </c:pt>
                <c:pt idx="7">
                  <c:v>694415</c:v>
                </c:pt>
                <c:pt idx="8">
                  <c:v>699540</c:v>
                </c:pt>
                <c:pt idx="9">
                  <c:v>705304</c:v>
                </c:pt>
                <c:pt idx="10">
                  <c:v>703748</c:v>
                </c:pt>
                <c:pt idx="11">
                  <c:v>705692</c:v>
                </c:pt>
              </c:numCache>
            </c:numRef>
          </c:val>
          <c:extLst>
            <c:ext xmlns:c16="http://schemas.microsoft.com/office/drawing/2014/chart" uri="{C3380CC4-5D6E-409C-BE32-E72D297353CC}">
              <c16:uniqueId val="{00000000-859D-714B-B3A4-11BCD8D3B2BF}"/>
            </c:ext>
          </c:extLst>
        </c:ser>
        <c:dLbls>
          <c:showLegendKey val="0"/>
          <c:showVal val="0"/>
          <c:showCatName val="0"/>
          <c:showSerName val="0"/>
          <c:showPercent val="0"/>
          <c:showBubbleSize val="0"/>
        </c:dLbls>
        <c:gapWidth val="300"/>
        <c:axId val="427470112"/>
        <c:axId val="427467816"/>
      </c:barChart>
      <c:lineChart>
        <c:grouping val="standard"/>
        <c:varyColors val="0"/>
        <c:ser>
          <c:idx val="1"/>
          <c:order val="1"/>
          <c:tx>
            <c:strRef>
              <c:f>'FRED Graph'!$G$13</c:f>
              <c:strCache>
                <c:ptCount val="1"/>
                <c:pt idx="0">
                  <c:v>% Change Previous Month</c:v>
                </c:pt>
              </c:strCache>
            </c:strRef>
          </c:tx>
          <c:spPr>
            <a:ln w="31750"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cat>
            <c:numRef>
              <c:f>'FRED Graph'!$E$59:$E$70</c:f>
              <c:numCache>
                <c:formatCode>mmm\ yy</c:formatCode>
                <c:ptCount val="12"/>
                <c:pt idx="0">
                  <c:v>44896</c:v>
                </c:pt>
                <c:pt idx="1">
                  <c:v>44927</c:v>
                </c:pt>
                <c:pt idx="2">
                  <c:v>44958</c:v>
                </c:pt>
                <c:pt idx="3">
                  <c:v>44986</c:v>
                </c:pt>
                <c:pt idx="4">
                  <c:v>45017</c:v>
                </c:pt>
                <c:pt idx="5">
                  <c:v>45047</c:v>
                </c:pt>
                <c:pt idx="6">
                  <c:v>45078</c:v>
                </c:pt>
                <c:pt idx="7">
                  <c:v>45108</c:v>
                </c:pt>
                <c:pt idx="8">
                  <c:v>45139</c:v>
                </c:pt>
                <c:pt idx="9">
                  <c:v>45170</c:v>
                </c:pt>
                <c:pt idx="10">
                  <c:v>45200</c:v>
                </c:pt>
                <c:pt idx="11">
                  <c:v>45231</c:v>
                </c:pt>
              </c:numCache>
            </c:numRef>
          </c:cat>
          <c:val>
            <c:numRef>
              <c:f>'FRED Graph'!$G$59:$G$70</c:f>
              <c:numCache>
                <c:formatCode>0.0%</c:formatCode>
                <c:ptCount val="12"/>
                <c:pt idx="0">
                  <c:v>-7.1674709130087333E-3</c:v>
                </c:pt>
                <c:pt idx="1">
                  <c:v>2.8030682032424759E-2</c:v>
                </c:pt>
                <c:pt idx="2">
                  <c:v>-6.5833839951133788E-3</c:v>
                </c:pt>
                <c:pt idx="3">
                  <c:v>-9.1126868253428306E-3</c:v>
                </c:pt>
                <c:pt idx="4">
                  <c:v>4.3466588818978913E-3</c:v>
                </c:pt>
                <c:pt idx="5">
                  <c:v>6.6049696481049747E-3</c:v>
                </c:pt>
                <c:pt idx="6">
                  <c:v>1.9734226403813615E-3</c:v>
                </c:pt>
                <c:pt idx="7">
                  <c:v>5.6435893054200825E-3</c:v>
                </c:pt>
                <c:pt idx="8">
                  <c:v>7.3803129252680844E-3</c:v>
                </c:pt>
                <c:pt idx="9">
                  <c:v>8.2397003745318109E-3</c:v>
                </c:pt>
                <c:pt idx="10">
                  <c:v>-2.2061408981092212E-3</c:v>
                </c:pt>
                <c:pt idx="11">
                  <c:v>2.7623524329731808E-3</c:v>
                </c:pt>
              </c:numCache>
            </c:numRef>
          </c:val>
          <c:smooth val="0"/>
          <c:extLst>
            <c:ext xmlns:c16="http://schemas.microsoft.com/office/drawing/2014/chart" uri="{C3380CC4-5D6E-409C-BE32-E72D297353CC}">
              <c16:uniqueId val="{00000001-859D-714B-B3A4-11BCD8D3B2BF}"/>
            </c:ext>
          </c:extLst>
        </c:ser>
        <c:dLbls>
          <c:showLegendKey val="0"/>
          <c:showVal val="0"/>
          <c:showCatName val="0"/>
          <c:showSerName val="0"/>
          <c:showPercent val="0"/>
          <c:showBubbleSize val="0"/>
        </c:dLbls>
        <c:marker val="1"/>
        <c:smooth val="0"/>
        <c:axId val="544534480"/>
        <c:axId val="427469128"/>
      </c:lineChart>
      <c:dateAx>
        <c:axId val="427470112"/>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427467816"/>
        <c:crosses val="autoZero"/>
        <c:auto val="1"/>
        <c:lblOffset val="100"/>
        <c:baseTimeUnit val="months"/>
      </c:dateAx>
      <c:valAx>
        <c:axId val="427467816"/>
        <c:scaling>
          <c:orientation val="minMax"/>
          <c:max val="707000"/>
          <c:min val="67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wrap="square" anchor="ctr" anchorCtr="1"/>
              <a:lstStyle/>
              <a:p>
                <a:pPr>
                  <a:defRPr sz="1000" b="0" i="0" u="none" strike="noStrike" kern="1200" baseline="0">
                    <a:solidFill>
                      <a:schemeClr val="tx1"/>
                    </a:solidFill>
                    <a:latin typeface="GT America Rg" pitchFamily="2" charset="77"/>
                    <a:ea typeface="GT America Rg" pitchFamily="2" charset="77"/>
                    <a:cs typeface="Arial" panose="020B0604020202020204" pitchFamily="34" charset="0"/>
                  </a:defRPr>
                </a:pPr>
                <a:r>
                  <a:rPr lang="en-US">
                    <a:solidFill>
                      <a:schemeClr val="tx1"/>
                    </a:solidFill>
                    <a:latin typeface="GT America Rg" pitchFamily="2" charset="77"/>
                    <a:ea typeface="GT America Rg" pitchFamily="2" charset="77"/>
                  </a:rPr>
                  <a:t>$Millions</a:t>
                </a:r>
              </a:p>
            </c:rich>
          </c:tx>
          <c:layout>
            <c:manualLayout>
              <c:xMode val="edge"/>
              <c:yMode val="edge"/>
              <c:x val="4.3959164610928927E-3"/>
              <c:y val="0.94411933574460716"/>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427470112"/>
        <c:crosses val="autoZero"/>
        <c:crossBetween val="between"/>
      </c:valAx>
      <c:valAx>
        <c:axId val="427469128"/>
        <c:scaling>
          <c:orientation val="minMax"/>
          <c:max val="3.2000000000000008E-2"/>
          <c:min val="-1.5000000000000003E-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T America Rg" pitchFamily="2" charset="77"/>
                <a:ea typeface="GT America Rg" pitchFamily="2" charset="77"/>
                <a:cs typeface="Arial" panose="020B0604020202020204" pitchFamily="34" charset="0"/>
              </a:defRPr>
            </a:pPr>
            <a:endParaRPr lang="en-US"/>
          </a:p>
        </c:txPr>
        <c:crossAx val="544534480"/>
        <c:crosses val="max"/>
        <c:crossBetween val="between"/>
      </c:valAx>
      <c:dateAx>
        <c:axId val="544534480"/>
        <c:scaling>
          <c:orientation val="minMax"/>
        </c:scaling>
        <c:delete val="1"/>
        <c:axPos val="b"/>
        <c:numFmt formatCode="mmm\ yy" sourceLinked="1"/>
        <c:majorTickMark val="out"/>
        <c:minorTickMark val="none"/>
        <c:tickLblPos val="nextTo"/>
        <c:crossAx val="427469128"/>
        <c:crosses val="autoZero"/>
        <c:auto val="1"/>
        <c:lblOffset val="100"/>
        <c:baseTimeUnit val="months"/>
      </c:dateAx>
      <c:spPr>
        <a:noFill/>
        <a:ln>
          <a:noFill/>
        </a:ln>
        <a:effectLst/>
      </c:spPr>
    </c:plotArea>
    <c:legend>
      <c:legendPos val="r"/>
      <c:layout>
        <c:manualLayout>
          <c:xMode val="edge"/>
          <c:yMode val="edge"/>
          <c:x val="0.1821027102037085"/>
          <c:y val="2.1441628735921815E-3"/>
          <c:w val="0.63128629260948299"/>
          <c:h val="8.0863760284246466E-2"/>
        </c:manualLayout>
      </c:layout>
      <c:overlay val="0"/>
      <c:spPr>
        <a:noFill/>
        <a:ln>
          <a:noFill/>
        </a:ln>
        <a:effectLst/>
      </c:spPr>
      <c:txPr>
        <a:bodyPr rot="0" spcFirstLastPara="1" vertOverflow="ellipsis" vert="horz" wrap="square" anchor="ctr" anchorCtr="1"/>
        <a:lstStyle/>
        <a:p>
          <a:pPr>
            <a:defRPr sz="1200" b="1" i="0" u="sng"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06072055944231E-2"/>
          <c:y val="1.5672446941144121E-2"/>
          <c:w val="0.95803559367089841"/>
          <c:h val="0.92507567215982311"/>
        </c:manualLayout>
      </c:layout>
      <c:lineChart>
        <c:grouping val="standard"/>
        <c:varyColors val="0"/>
        <c:ser>
          <c:idx val="0"/>
          <c:order val="0"/>
          <c:tx>
            <c:strRef>
              <c:f>Sheet1!$B$1</c:f>
              <c:strCache>
                <c:ptCount val="1"/>
                <c:pt idx="0">
                  <c:v>Small Business Optimism</c:v>
                </c:pt>
              </c:strCache>
            </c:strRef>
          </c:tx>
          <c:spPr>
            <a:ln w="63500" cap="rnd">
              <a:solidFill>
                <a:schemeClr val="accent1"/>
              </a:solidFill>
              <a:round/>
            </a:ln>
            <a:effectLst/>
          </c:spPr>
          <c:marker>
            <c:symbol val="none"/>
          </c:marker>
          <c:cat>
            <c:numRef>
              <c:f>Sheet1!$A$51:$A$62</c:f>
              <c:numCache>
                <c:formatCode>mmm\ yyyy</c:formatCode>
                <c:ptCount val="12"/>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numCache>
            </c:numRef>
          </c:cat>
          <c:val>
            <c:numRef>
              <c:f>Sheet1!$B$51:$B$62</c:f>
              <c:numCache>
                <c:formatCode>General</c:formatCode>
                <c:ptCount val="12"/>
                <c:pt idx="0">
                  <c:v>90.3</c:v>
                </c:pt>
                <c:pt idx="1">
                  <c:v>90.9</c:v>
                </c:pt>
                <c:pt idx="2">
                  <c:v>90.1</c:v>
                </c:pt>
                <c:pt idx="3">
                  <c:v>89</c:v>
                </c:pt>
                <c:pt idx="4">
                  <c:v>89.4</c:v>
                </c:pt>
                <c:pt idx="5">
                  <c:v>91</c:v>
                </c:pt>
                <c:pt idx="6">
                  <c:v>91.9</c:v>
                </c:pt>
                <c:pt idx="7">
                  <c:v>91.3</c:v>
                </c:pt>
                <c:pt idx="8">
                  <c:v>90.8</c:v>
                </c:pt>
                <c:pt idx="9">
                  <c:v>90.7</c:v>
                </c:pt>
                <c:pt idx="10">
                  <c:v>90.6</c:v>
                </c:pt>
                <c:pt idx="11">
                  <c:v>91.9</c:v>
                </c:pt>
              </c:numCache>
            </c:numRef>
          </c:val>
          <c:smooth val="0"/>
          <c:extLst>
            <c:ext xmlns:c16="http://schemas.microsoft.com/office/drawing/2014/chart" uri="{C3380CC4-5D6E-409C-BE32-E72D297353CC}">
              <c16:uniqueId val="{00000000-617A-2A4F-BE2E-66FE4F67612D}"/>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490770800"/>
        <c:axId val="490772440"/>
      </c:lineChart>
      <c:dateAx>
        <c:axId val="490770800"/>
        <c:scaling>
          <c:orientation val="minMax"/>
        </c:scaling>
        <c:delete val="0"/>
        <c:axPos val="b"/>
        <c:numFmt formatCode="mmm\ 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490772440"/>
        <c:crosses val="autoZero"/>
        <c:auto val="1"/>
        <c:lblOffset val="100"/>
        <c:baseTimeUnit val="months"/>
      </c:dateAx>
      <c:valAx>
        <c:axId val="490772440"/>
        <c:scaling>
          <c:orientation val="minMax"/>
          <c:max val="100"/>
          <c:min val="88"/>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49077080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553808362353053E-2"/>
          <c:y val="2.3176517277223599E-2"/>
          <c:w val="0.95676432633420827"/>
          <c:h val="0.91513171544930405"/>
        </c:manualLayout>
      </c:layout>
      <c:lineChart>
        <c:grouping val="standard"/>
        <c:varyColors val="0"/>
        <c:ser>
          <c:idx val="0"/>
          <c:order val="0"/>
          <c:tx>
            <c:strRef>
              <c:f>Data!$B$1</c:f>
              <c:strCache>
                <c:ptCount val="1"/>
                <c:pt idx="0">
                  <c:v>ISM Manufacturing</c:v>
                </c:pt>
              </c:strCache>
            </c:strRef>
          </c:tx>
          <c:spPr>
            <a:ln w="63500" cap="rnd">
              <a:solidFill>
                <a:srgbClr val="4472C4"/>
              </a:solidFill>
              <a:round/>
            </a:ln>
            <a:effectLst/>
          </c:spPr>
          <c:marker>
            <c:symbol val="none"/>
          </c:marker>
          <c:dPt>
            <c:idx val="17"/>
            <c:bubble3D val="0"/>
            <c:spPr>
              <a:ln w="63500" cap="rnd">
                <a:solidFill>
                  <a:srgbClr val="4A66AC">
                    <a:alpha val="98000"/>
                  </a:srgbClr>
                </a:solidFill>
                <a:round/>
              </a:ln>
              <a:effectLst/>
            </c:spPr>
            <c:extLst>
              <c:ext xmlns:c16="http://schemas.microsoft.com/office/drawing/2014/chart" uri="{C3380CC4-5D6E-409C-BE32-E72D297353CC}">
                <c16:uniqueId val="{00000001-2A97-7545-94E4-4D5943474E4B}"/>
              </c:ext>
            </c:extLst>
          </c:dPt>
          <c:cat>
            <c:numRef>
              <c:f>Data!$A$10:$A$56</c:f>
              <c:numCache>
                <c:formatCode>mmm\ yyyy</c:formatCode>
                <c:ptCount val="4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numCache>
            </c:numRef>
          </c:cat>
          <c:val>
            <c:numRef>
              <c:f>Data!$B$10:$B$56</c:f>
              <c:numCache>
                <c:formatCode>General</c:formatCode>
                <c:ptCount val="47"/>
                <c:pt idx="0">
                  <c:v>50.3</c:v>
                </c:pt>
                <c:pt idx="1">
                  <c:v>49.7</c:v>
                </c:pt>
                <c:pt idx="2">
                  <c:v>41.7</c:v>
                </c:pt>
                <c:pt idx="3">
                  <c:v>43.1</c:v>
                </c:pt>
                <c:pt idx="4">
                  <c:v>52.2</c:v>
                </c:pt>
                <c:pt idx="5">
                  <c:v>53.7</c:v>
                </c:pt>
                <c:pt idx="6">
                  <c:v>55.6</c:v>
                </c:pt>
                <c:pt idx="7">
                  <c:v>55.7</c:v>
                </c:pt>
                <c:pt idx="8">
                  <c:v>58.8</c:v>
                </c:pt>
                <c:pt idx="9">
                  <c:v>57.7</c:v>
                </c:pt>
                <c:pt idx="10">
                  <c:v>60.5</c:v>
                </c:pt>
                <c:pt idx="11">
                  <c:v>58.7</c:v>
                </c:pt>
                <c:pt idx="12">
                  <c:v>60.9</c:v>
                </c:pt>
                <c:pt idx="13">
                  <c:v>63.7</c:v>
                </c:pt>
                <c:pt idx="14">
                  <c:v>60.6</c:v>
                </c:pt>
                <c:pt idx="15">
                  <c:v>61.6</c:v>
                </c:pt>
                <c:pt idx="16">
                  <c:v>60.9</c:v>
                </c:pt>
                <c:pt idx="17">
                  <c:v>59.9</c:v>
                </c:pt>
                <c:pt idx="18">
                  <c:v>59.7</c:v>
                </c:pt>
                <c:pt idx="19">
                  <c:v>60.5</c:v>
                </c:pt>
                <c:pt idx="20">
                  <c:v>60.8</c:v>
                </c:pt>
                <c:pt idx="21">
                  <c:v>60.6</c:v>
                </c:pt>
                <c:pt idx="22">
                  <c:v>58.8</c:v>
                </c:pt>
                <c:pt idx="23">
                  <c:v>57.6</c:v>
                </c:pt>
                <c:pt idx="24">
                  <c:v>58.6</c:v>
                </c:pt>
                <c:pt idx="25">
                  <c:v>57</c:v>
                </c:pt>
                <c:pt idx="26">
                  <c:v>55.9</c:v>
                </c:pt>
                <c:pt idx="27">
                  <c:v>56.1</c:v>
                </c:pt>
                <c:pt idx="28">
                  <c:v>53.1</c:v>
                </c:pt>
                <c:pt idx="29">
                  <c:v>52.7</c:v>
                </c:pt>
                <c:pt idx="30">
                  <c:v>52.9</c:v>
                </c:pt>
                <c:pt idx="31">
                  <c:v>51</c:v>
                </c:pt>
                <c:pt idx="32">
                  <c:v>50</c:v>
                </c:pt>
                <c:pt idx="33">
                  <c:v>49</c:v>
                </c:pt>
                <c:pt idx="34">
                  <c:v>48.4</c:v>
                </c:pt>
                <c:pt idx="35">
                  <c:v>47.4</c:v>
                </c:pt>
                <c:pt idx="36">
                  <c:v>47.7</c:v>
                </c:pt>
                <c:pt idx="37">
                  <c:v>46.3</c:v>
                </c:pt>
                <c:pt idx="38">
                  <c:v>47.1</c:v>
                </c:pt>
                <c:pt idx="39">
                  <c:v>46.9</c:v>
                </c:pt>
                <c:pt idx="40">
                  <c:v>46</c:v>
                </c:pt>
                <c:pt idx="41">
                  <c:v>46.4</c:v>
                </c:pt>
                <c:pt idx="42">
                  <c:v>47.6</c:v>
                </c:pt>
                <c:pt idx="43">
                  <c:v>49</c:v>
                </c:pt>
                <c:pt idx="44">
                  <c:v>46.7</c:v>
                </c:pt>
                <c:pt idx="45">
                  <c:v>46.7</c:v>
                </c:pt>
                <c:pt idx="46">
                  <c:v>47.4</c:v>
                </c:pt>
              </c:numCache>
            </c:numRef>
          </c:val>
          <c:smooth val="0"/>
          <c:extLst>
            <c:ext xmlns:c16="http://schemas.microsoft.com/office/drawing/2014/chart" uri="{C3380CC4-5D6E-409C-BE32-E72D297353CC}">
              <c16:uniqueId val="{00000002-2A97-7545-94E4-4D5943474E4B}"/>
            </c:ext>
          </c:extLst>
        </c:ser>
        <c:dLbls>
          <c:showLegendKey val="0"/>
          <c:showVal val="0"/>
          <c:showCatName val="0"/>
          <c:showSerName val="0"/>
          <c:showPercent val="0"/>
          <c:showBubbleSize val="0"/>
        </c:dLbls>
        <c:smooth val="0"/>
        <c:axId val="323587704"/>
        <c:axId val="1"/>
      </c:lineChart>
      <c:dateAx>
        <c:axId val="323587704"/>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1"/>
        <c:crosses val="autoZero"/>
        <c:auto val="1"/>
        <c:lblOffset val="100"/>
        <c:baseTimeUnit val="months"/>
        <c:majorUnit val="2"/>
        <c:majorTimeUnit val="months"/>
      </c:dateAx>
      <c:valAx>
        <c:axId val="1"/>
        <c:scaling>
          <c:orientation val="minMax"/>
          <c:max val="66"/>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32358770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01447637953591E-2"/>
          <c:y val="2.5174638508291249E-2"/>
          <c:w val="0.9498793689719347"/>
          <c:h val="0.88539959470985896"/>
        </c:manualLayout>
      </c:layout>
      <c:lineChart>
        <c:grouping val="standard"/>
        <c:varyColors val="0"/>
        <c:ser>
          <c:idx val="0"/>
          <c:order val="0"/>
          <c:tx>
            <c:strRef>
              <c:f>Data!$B$1</c:f>
              <c:strCache>
                <c:ptCount val="1"/>
                <c:pt idx="0">
                  <c:v>ISM Non-Manufacturing</c:v>
                </c:pt>
              </c:strCache>
            </c:strRef>
          </c:tx>
          <c:spPr>
            <a:ln w="63500" cap="rnd">
              <a:solidFill>
                <a:srgbClr val="4472C4"/>
              </a:solidFill>
              <a:round/>
            </a:ln>
            <a:effectLst/>
          </c:spPr>
          <c:marker>
            <c:symbol val="none"/>
          </c:marker>
          <c:cat>
            <c:numRef>
              <c:f>Data!$A$11:$A$57</c:f>
              <c:numCache>
                <c:formatCode>mmm\ yyyy</c:formatCode>
                <c:ptCount val="4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numCache>
            </c:numRef>
          </c:cat>
          <c:val>
            <c:numRef>
              <c:f>Data!$B$11:$B$57</c:f>
              <c:numCache>
                <c:formatCode>General</c:formatCode>
                <c:ptCount val="47"/>
                <c:pt idx="0">
                  <c:v>56.7</c:v>
                </c:pt>
                <c:pt idx="1">
                  <c:v>53.6</c:v>
                </c:pt>
                <c:pt idx="2">
                  <c:v>41.6</c:v>
                </c:pt>
                <c:pt idx="3">
                  <c:v>45.4</c:v>
                </c:pt>
                <c:pt idx="4">
                  <c:v>56.5</c:v>
                </c:pt>
                <c:pt idx="5">
                  <c:v>56.6</c:v>
                </c:pt>
                <c:pt idx="6">
                  <c:v>57.2</c:v>
                </c:pt>
                <c:pt idx="7">
                  <c:v>57.2</c:v>
                </c:pt>
                <c:pt idx="8">
                  <c:v>56.2</c:v>
                </c:pt>
                <c:pt idx="9">
                  <c:v>56.8</c:v>
                </c:pt>
                <c:pt idx="10">
                  <c:v>57.7</c:v>
                </c:pt>
                <c:pt idx="11">
                  <c:v>58.7</c:v>
                </c:pt>
                <c:pt idx="12">
                  <c:v>55.9</c:v>
                </c:pt>
                <c:pt idx="13">
                  <c:v>62.2</c:v>
                </c:pt>
                <c:pt idx="14">
                  <c:v>62.7</c:v>
                </c:pt>
                <c:pt idx="15">
                  <c:v>63.2</c:v>
                </c:pt>
                <c:pt idx="16">
                  <c:v>60.7</c:v>
                </c:pt>
                <c:pt idx="17">
                  <c:v>64.099999999999994</c:v>
                </c:pt>
                <c:pt idx="18">
                  <c:v>62.2</c:v>
                </c:pt>
                <c:pt idx="19">
                  <c:v>62.6</c:v>
                </c:pt>
                <c:pt idx="20">
                  <c:v>66.7</c:v>
                </c:pt>
                <c:pt idx="21">
                  <c:v>68.400000000000006</c:v>
                </c:pt>
                <c:pt idx="22">
                  <c:v>62.3</c:v>
                </c:pt>
                <c:pt idx="23">
                  <c:v>59.9</c:v>
                </c:pt>
                <c:pt idx="24">
                  <c:v>57.2</c:v>
                </c:pt>
                <c:pt idx="25">
                  <c:v>58.4</c:v>
                </c:pt>
                <c:pt idx="26">
                  <c:v>57.5</c:v>
                </c:pt>
                <c:pt idx="27">
                  <c:v>56.4</c:v>
                </c:pt>
                <c:pt idx="28">
                  <c:v>56</c:v>
                </c:pt>
                <c:pt idx="29">
                  <c:v>56.4</c:v>
                </c:pt>
                <c:pt idx="30">
                  <c:v>56.1</c:v>
                </c:pt>
                <c:pt idx="31">
                  <c:v>55.9</c:v>
                </c:pt>
                <c:pt idx="32">
                  <c:v>54.5</c:v>
                </c:pt>
                <c:pt idx="33">
                  <c:v>55.5</c:v>
                </c:pt>
                <c:pt idx="34">
                  <c:v>49.2</c:v>
                </c:pt>
                <c:pt idx="35">
                  <c:v>55.2</c:v>
                </c:pt>
                <c:pt idx="36">
                  <c:v>55.1</c:v>
                </c:pt>
                <c:pt idx="37">
                  <c:v>51.2</c:v>
                </c:pt>
                <c:pt idx="38">
                  <c:v>51.9</c:v>
                </c:pt>
                <c:pt idx="39">
                  <c:v>50.3</c:v>
                </c:pt>
                <c:pt idx="40">
                  <c:v>53.9</c:v>
                </c:pt>
                <c:pt idx="41">
                  <c:v>52.7</c:v>
                </c:pt>
                <c:pt idx="42">
                  <c:v>54.5</c:v>
                </c:pt>
                <c:pt idx="43">
                  <c:v>53.6</c:v>
                </c:pt>
                <c:pt idx="44">
                  <c:v>51.8</c:v>
                </c:pt>
                <c:pt idx="45">
                  <c:v>52.7</c:v>
                </c:pt>
                <c:pt idx="46">
                  <c:v>50.6</c:v>
                </c:pt>
              </c:numCache>
            </c:numRef>
          </c:val>
          <c:smooth val="0"/>
          <c:extLst>
            <c:ext xmlns:c16="http://schemas.microsoft.com/office/drawing/2014/chart" uri="{C3380CC4-5D6E-409C-BE32-E72D297353CC}">
              <c16:uniqueId val="{00000000-44EE-824E-89E2-66CAD5F719BF}"/>
            </c:ext>
          </c:extLst>
        </c:ser>
        <c:dLbls>
          <c:showLegendKey val="0"/>
          <c:showVal val="0"/>
          <c:showCatName val="0"/>
          <c:showSerName val="0"/>
          <c:showPercent val="0"/>
          <c:showBubbleSize val="0"/>
        </c:dLbls>
        <c:dropLines>
          <c:spPr>
            <a:ln w="9525" cap="flat" cmpd="sng" algn="ctr">
              <a:noFill/>
              <a:round/>
            </a:ln>
            <a:effectLst/>
          </c:spPr>
        </c:dropLines>
        <c:smooth val="0"/>
        <c:axId val="385907080"/>
        <c:axId val="1"/>
      </c:lineChart>
      <c:dateAx>
        <c:axId val="385907080"/>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GT America Rg" pitchFamily="2" charset="77"/>
                <a:ea typeface="GT America Rg" pitchFamily="2" charset="77"/>
                <a:cs typeface="+mn-cs"/>
              </a:defRPr>
            </a:pPr>
            <a:endParaRPr lang="en-US"/>
          </a:p>
        </c:txPr>
        <c:crossAx val="1"/>
        <c:crosses val="autoZero"/>
        <c:auto val="1"/>
        <c:lblOffset val="100"/>
        <c:baseTimeUnit val="months"/>
        <c:majorUnit val="2"/>
        <c:majorTimeUnit val="months"/>
      </c:dateAx>
      <c:valAx>
        <c:axId val="1"/>
        <c:scaling>
          <c:orientation val="minMax"/>
          <c:max val="70"/>
          <c:min val="40"/>
        </c:scaling>
        <c:delete val="0"/>
        <c:axPos val="l"/>
        <c:majorGridlines>
          <c:spPr>
            <a:ln w="9525" cap="flat" cmpd="sng" algn="ctr">
              <a:solidFill>
                <a:sysClr val="windowText" lastClr="000000">
                  <a:lumMod val="15000"/>
                  <a:lumOff val="85000"/>
                </a:sys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GT America Rg" pitchFamily="2" charset="77"/>
                <a:ea typeface="GT America Rg" pitchFamily="2" charset="77"/>
                <a:cs typeface="+mn-cs"/>
              </a:defRPr>
            </a:pPr>
            <a:endParaRPr lang="en-US"/>
          </a:p>
        </c:txPr>
        <c:crossAx val="38590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64137119065398E-2"/>
          <c:y val="0.13729870037907702"/>
          <c:w val="0.96473352369415377"/>
          <c:h val="0.84370860822164073"/>
        </c:manualLayout>
      </c:layout>
      <c:barChart>
        <c:barDir val="col"/>
        <c:grouping val="clustered"/>
        <c:varyColors val="0"/>
        <c:ser>
          <c:idx val="45"/>
          <c:order val="45"/>
          <c:tx>
            <c:strRef>
              <c:f>Sheet2!$AU$1</c:f>
              <c:strCache>
                <c:ptCount val="1"/>
                <c:pt idx="0">
                  <c:v>November</c:v>
                </c:pt>
              </c:strCache>
            </c:strRef>
          </c:tx>
          <c:spPr>
            <a:solidFill>
              <a:schemeClr val="accent5">
                <a:lumMod val="60000"/>
                <a:lumOff val="40000"/>
              </a:schemeClr>
            </a:solidFill>
            <a:ln w="25400">
              <a:solidFill>
                <a:schemeClr val="tx1"/>
              </a:solidFill>
            </a:ln>
            <a:effectLst/>
          </c:spPr>
          <c:invertIfNegative val="0"/>
          <c:dLbls>
            <c:dLbl>
              <c:idx val="1"/>
              <c:layout>
                <c:manualLayout>
                  <c:x val="0"/>
                  <c:y val="3.28557691238039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07-4C39-B2B8-5714ACD2F40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NAHB Home Builders Optimism</c:v>
                </c:pt>
                <c:pt idx="1">
                  <c:v>Housing Starts</c:v>
                </c:pt>
                <c:pt idx="2">
                  <c:v>Building Permits</c:v>
                </c:pt>
                <c:pt idx="3">
                  <c:v>Existing Home Sales</c:v>
                </c:pt>
                <c:pt idx="4">
                  <c:v>New Home Sales</c:v>
                </c:pt>
                <c:pt idx="5">
                  <c:v>Pending Home Sales</c:v>
                </c:pt>
              </c:strCache>
            </c:strRef>
          </c:cat>
          <c:val>
            <c:numRef>
              <c:f>Sheet2!$AU$2:$AU$7</c:f>
              <c:numCache>
                <c:formatCode>0.0%</c:formatCode>
                <c:ptCount val="6"/>
                <c:pt idx="0">
                  <c:v>-0.15</c:v>
                </c:pt>
                <c:pt idx="1">
                  <c:v>0.14799999999999999</c:v>
                </c:pt>
                <c:pt idx="2">
                  <c:v>-2.5000000000000001E-2</c:v>
                </c:pt>
                <c:pt idx="3">
                  <c:v>8.0000000000000002E-3</c:v>
                </c:pt>
                <c:pt idx="4">
                  <c:v>-0.122</c:v>
                </c:pt>
                <c:pt idx="5">
                  <c:v>0</c:v>
                </c:pt>
              </c:numCache>
            </c:numRef>
          </c:val>
          <c:extLst>
            <c:ext xmlns:c16="http://schemas.microsoft.com/office/drawing/2014/chart" uri="{C3380CC4-5D6E-409C-BE32-E72D297353CC}">
              <c16:uniqueId val="{00000004-A607-4C39-B2B8-5714ACD2F401}"/>
            </c:ext>
          </c:extLst>
        </c:ser>
        <c:dLbls>
          <c:dLblPos val="outEnd"/>
          <c:showLegendKey val="0"/>
          <c:showVal val="1"/>
          <c:showCatName val="0"/>
          <c:showSerName val="0"/>
          <c:showPercent val="0"/>
          <c:showBubbleSize val="0"/>
        </c:dLbls>
        <c:gapWidth val="100"/>
        <c:axId val="924576416"/>
        <c:axId val="924579368"/>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February</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c:ext uri="{02D57815-91ED-43cb-92C2-25804820EDAC}">
                        <c15:formulaRef>
                          <c15:sqref>Sheet2!$B$2:$B$7</c15:sqref>
                        </c15:formulaRef>
                      </c:ext>
                    </c:extLst>
                    <c:numCache>
                      <c:formatCode>0.0%</c:formatCode>
                      <c:ptCount val="6"/>
                      <c:pt idx="0">
                        <c:v>-1.3333333333333308E-2</c:v>
                      </c:pt>
                      <c:pt idx="1">
                        <c:v>0</c:v>
                      </c:pt>
                      <c:pt idx="2">
                        <c:v>-4.5999999999999999E-2</c:v>
                      </c:pt>
                      <c:pt idx="3">
                        <c:v>5.3999999999999999E-2</c:v>
                      </c:pt>
                      <c:pt idx="4">
                        <c:v>-3.4000000000000002E-2</c:v>
                      </c:pt>
                      <c:pt idx="5">
                        <c:v>2.4E-2</c:v>
                      </c:pt>
                    </c:numCache>
                  </c:numRef>
                </c:val>
                <c:extLst>
                  <c:ext xmlns:c16="http://schemas.microsoft.com/office/drawing/2014/chart" uri="{C3380CC4-5D6E-409C-BE32-E72D297353CC}">
                    <c16:uniqueId val="{00000005-0397-7647-B5D9-3F2947DB859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March</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Sheet2!$C$2:$C$7</c15:sqref>
                        </c15:formulaRef>
                      </c:ext>
                    </c:extLst>
                    <c:numCache>
                      <c:formatCode>0.0%</c:formatCode>
                      <c:ptCount val="6"/>
                      <c:pt idx="0">
                        <c:v>-2.7027027027026973E-2</c:v>
                      </c:pt>
                      <c:pt idx="1">
                        <c:v>-0.19600000000000001</c:v>
                      </c:pt>
                      <c:pt idx="2">
                        <c:v>-6.5000000000000002E-2</c:v>
                      </c:pt>
                      <c:pt idx="3">
                        <c:v>-6.0999999999999999E-2</c:v>
                      </c:pt>
                      <c:pt idx="4">
                        <c:v>-0.14699999999999999</c:v>
                      </c:pt>
                      <c:pt idx="5">
                        <c:v>-0.20799999999999999</c:v>
                      </c:pt>
                    </c:numCache>
                  </c:numRef>
                </c:val>
                <c:extLst xmlns:c15="http://schemas.microsoft.com/office/drawing/2012/chart">
                  <c:ext xmlns:c16="http://schemas.microsoft.com/office/drawing/2014/chart" uri="{C3380CC4-5D6E-409C-BE32-E72D297353CC}">
                    <c16:uniqueId val="{0000000A-0397-7647-B5D9-3F2947DB859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April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Sheet2!$D$2:$D$7</c15:sqref>
                        </c15:formulaRef>
                      </c:ext>
                    </c:extLst>
                    <c:numCache>
                      <c:formatCode>0.0%</c:formatCode>
                      <c:ptCount val="6"/>
                      <c:pt idx="0">
                        <c:v>-0.58333333333333326</c:v>
                      </c:pt>
                      <c:pt idx="1">
                        <c:v>-0.26500000000000001</c:v>
                      </c:pt>
                      <c:pt idx="2">
                        <c:v>-0.20799999999999999</c:v>
                      </c:pt>
                      <c:pt idx="3">
                        <c:v>-0.183</c:v>
                      </c:pt>
                      <c:pt idx="4">
                        <c:v>-6.6000000000000003E-2</c:v>
                      </c:pt>
                      <c:pt idx="5">
                        <c:v>-0.218</c:v>
                      </c:pt>
                    </c:numCache>
                  </c:numRef>
                </c:val>
                <c:extLst xmlns:c15="http://schemas.microsoft.com/office/drawing/2012/chart">
                  <c:ext xmlns:c16="http://schemas.microsoft.com/office/drawing/2014/chart" uri="{C3380CC4-5D6E-409C-BE32-E72D297353CC}">
                    <c16:uniqueId val="{0000000D-0397-7647-B5D9-3F2947DB859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May</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Sheet2!$E$2:$E$7</c15:sqref>
                        </c15:formulaRef>
                      </c:ext>
                    </c:extLst>
                    <c:numCache>
                      <c:formatCode>0.0%</c:formatCode>
                      <c:ptCount val="6"/>
                      <c:pt idx="0">
                        <c:v>0.23333333333333339</c:v>
                      </c:pt>
                      <c:pt idx="1">
                        <c:v>0.115</c:v>
                      </c:pt>
                      <c:pt idx="2">
                        <c:v>0.13900000000000001</c:v>
                      </c:pt>
                      <c:pt idx="3">
                        <c:v>-8.2000000000000003E-2</c:v>
                      </c:pt>
                      <c:pt idx="4">
                        <c:v>0.21</c:v>
                      </c:pt>
                      <c:pt idx="5">
                        <c:v>0.443</c:v>
                      </c:pt>
                    </c:numCache>
                  </c:numRef>
                </c:val>
                <c:extLst xmlns:c15="http://schemas.microsoft.com/office/drawing/2012/chart">
                  <c:ext xmlns:c16="http://schemas.microsoft.com/office/drawing/2014/chart" uri="{C3380CC4-5D6E-409C-BE32-E72D297353CC}">
                    <c16:uniqueId val="{00000011-0397-7647-B5D9-3F2947DB859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June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Sheet2!$F$2:$F$7</c15:sqref>
                        </c15:formulaRef>
                      </c:ext>
                    </c:extLst>
                    <c:numCache>
                      <c:formatCode>0.0%</c:formatCode>
                      <c:ptCount val="6"/>
                      <c:pt idx="0">
                        <c:v>0.56756756756756754</c:v>
                      </c:pt>
                      <c:pt idx="1">
                        <c:v>0.217</c:v>
                      </c:pt>
                      <c:pt idx="2">
                        <c:v>0.04</c:v>
                      </c:pt>
                      <c:pt idx="3">
                        <c:v>0.19</c:v>
                      </c:pt>
                      <c:pt idx="4">
                        <c:v>0.192</c:v>
                      </c:pt>
                      <c:pt idx="5">
                        <c:v>0.16600000000000001</c:v>
                      </c:pt>
                    </c:numCache>
                  </c:numRef>
                </c:val>
                <c:extLst xmlns:c15="http://schemas.microsoft.com/office/drawing/2012/chart">
                  <c:ext xmlns:c16="http://schemas.microsoft.com/office/drawing/2014/chart" uri="{C3380CC4-5D6E-409C-BE32-E72D297353CC}">
                    <c16:uniqueId val="{00000014-0397-7647-B5D9-3F2947DB859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July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Sheet2!$G$2:$G$7</c15:sqref>
                        </c15:formulaRef>
                      </c:ext>
                    </c:extLst>
                    <c:numCache>
                      <c:formatCode>0.0%</c:formatCode>
                      <c:ptCount val="6"/>
                      <c:pt idx="0">
                        <c:v>0.24137931034482762</c:v>
                      </c:pt>
                      <c:pt idx="1">
                        <c:v>0.17599999999999999</c:v>
                      </c:pt>
                      <c:pt idx="2">
                        <c:v>0.19</c:v>
                      </c:pt>
                      <c:pt idx="3">
                        <c:v>0.23699999999999999</c:v>
                      </c:pt>
                      <c:pt idx="4">
                        <c:v>0.159</c:v>
                      </c:pt>
                      <c:pt idx="5">
                        <c:v>5.8999999999999997E-2</c:v>
                      </c:pt>
                    </c:numCache>
                  </c:numRef>
                </c:val>
                <c:extLst xmlns:c15="http://schemas.microsoft.com/office/drawing/2012/chart">
                  <c:ext xmlns:c16="http://schemas.microsoft.com/office/drawing/2014/chart" uri="{C3380CC4-5D6E-409C-BE32-E72D297353CC}">
                    <c16:uniqueId val="{00000019-0397-7647-B5D9-3F2947DB859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August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Sheet2!$H$2:$H$7</c15:sqref>
                        </c15:formulaRef>
                      </c:ext>
                    </c:extLst>
                    <c:numCache>
                      <c:formatCode>0.0%</c:formatCode>
                      <c:ptCount val="6"/>
                      <c:pt idx="0">
                        <c:v>8.3333333333333259E-2</c:v>
                      </c:pt>
                      <c:pt idx="1">
                        <c:v>-8.1000000000000003E-2</c:v>
                      </c:pt>
                      <c:pt idx="2">
                        <c:v>-1.2999999999999999E-2</c:v>
                      </c:pt>
                      <c:pt idx="3">
                        <c:v>1.2E-2</c:v>
                      </c:pt>
                      <c:pt idx="4">
                        <c:v>5.0000000000000001E-3</c:v>
                      </c:pt>
                      <c:pt idx="5">
                        <c:v>8.7999999999999995E-2</c:v>
                      </c:pt>
                    </c:numCache>
                  </c:numRef>
                </c:val>
                <c:extLst xmlns:c15="http://schemas.microsoft.com/office/drawing/2012/chart">
                  <c:ext xmlns:c16="http://schemas.microsoft.com/office/drawing/2014/chart" uri="{C3380CC4-5D6E-409C-BE32-E72D297353CC}">
                    <c16:uniqueId val="{0000001F-0397-7647-B5D9-3F2947DB859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September</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Sheet2!$I$2:$I$7</c15:sqref>
                        </c15:formulaRef>
                      </c:ext>
                    </c:extLst>
                    <c:numCache>
                      <c:formatCode>0.0%</c:formatCode>
                      <c:ptCount val="6"/>
                      <c:pt idx="0">
                        <c:v>6.4102564102564097E-2</c:v>
                      </c:pt>
                      <c:pt idx="1">
                        <c:v>5.1999999999999998E-2</c:v>
                      </c:pt>
                      <c:pt idx="2">
                        <c:v>4.3999999999999997E-2</c:v>
                      </c:pt>
                      <c:pt idx="3">
                        <c:v>7.9000000000000001E-2</c:v>
                      </c:pt>
                      <c:pt idx="4">
                        <c:v>-6.0000000000000001E-3</c:v>
                      </c:pt>
                      <c:pt idx="5">
                        <c:v>-2.1999999999999999E-2</c:v>
                      </c:pt>
                    </c:numCache>
                  </c:numRef>
                </c:val>
                <c:extLst xmlns:c15="http://schemas.microsoft.com/office/drawing/2012/chart">
                  <c:ext xmlns:c16="http://schemas.microsoft.com/office/drawing/2014/chart" uri="{C3380CC4-5D6E-409C-BE32-E72D297353CC}">
                    <c16:uniqueId val="{00000024-0397-7647-B5D9-3F2947DB859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October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Sheet2!$J$2:$J$7</c15:sqref>
                        </c15:formulaRef>
                      </c:ext>
                    </c:extLst>
                    <c:numCache>
                      <c:formatCode>0.0%</c:formatCode>
                      <c:ptCount val="6"/>
                      <c:pt idx="0">
                        <c:v>2.4096385542168752E-2</c:v>
                      </c:pt>
                      <c:pt idx="1">
                        <c:v>4.5999999999999999E-2</c:v>
                      </c:pt>
                      <c:pt idx="2">
                        <c:v>4.0000000000000001E-3</c:v>
                      </c:pt>
                      <c:pt idx="3">
                        <c:v>4.4999999999999998E-2</c:v>
                      </c:pt>
                      <c:pt idx="4">
                        <c:v>-2E-3</c:v>
                      </c:pt>
                      <c:pt idx="5">
                        <c:v>-1.0999999999999999E-2</c:v>
                      </c:pt>
                    </c:numCache>
                  </c:numRef>
                </c:val>
                <c:extLst xmlns:c15="http://schemas.microsoft.com/office/drawing/2012/chart">
                  <c:ext xmlns:c16="http://schemas.microsoft.com/office/drawing/2014/chart" uri="{C3380CC4-5D6E-409C-BE32-E72D297353CC}">
                    <c16:uniqueId val="{0000002A-0397-7647-B5D9-3F2947DB859F}"/>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November</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Sheet2!$K$2:$K$7</c15:sqref>
                        </c15:formulaRef>
                      </c:ext>
                    </c:extLst>
                    <c:numCache>
                      <c:formatCode>0.0%</c:formatCode>
                      <c:ptCount val="6"/>
                      <c:pt idx="0">
                        <c:v>5.8823529411764719E-2</c:v>
                      </c:pt>
                      <c:pt idx="1">
                        <c:v>2.4E-2</c:v>
                      </c:pt>
                      <c:pt idx="2">
                        <c:v>6.3E-2</c:v>
                      </c:pt>
                      <c:pt idx="3">
                        <c:v>-2.1000000000000001E-2</c:v>
                      </c:pt>
                      <c:pt idx="4">
                        <c:v>-0.107</c:v>
                      </c:pt>
                      <c:pt idx="5">
                        <c:v>-2.5999999999999999E-2</c:v>
                      </c:pt>
                    </c:numCache>
                  </c:numRef>
                </c:val>
                <c:extLst xmlns:c15="http://schemas.microsoft.com/office/drawing/2012/chart">
                  <c:ext xmlns:c16="http://schemas.microsoft.com/office/drawing/2014/chart" uri="{C3380CC4-5D6E-409C-BE32-E72D297353CC}">
                    <c16:uniqueId val="{00000030-0397-7647-B5D9-3F2947DB859F}"/>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December</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Sheet2!$L$2:$L$7</c15:sqref>
                        </c15:formulaRef>
                      </c:ext>
                    </c:extLst>
                    <c:numCache>
                      <c:formatCode>0.0%</c:formatCode>
                      <c:ptCount val="6"/>
                      <c:pt idx="0">
                        <c:v>-4.4444444444444398E-2</c:v>
                      </c:pt>
                      <c:pt idx="1">
                        <c:v>7.0999999999999994E-2</c:v>
                      </c:pt>
                      <c:pt idx="2">
                        <c:v>3.6999999999999998E-2</c:v>
                      </c:pt>
                      <c:pt idx="3">
                        <c:v>8.9999999999999993E-3</c:v>
                      </c:pt>
                      <c:pt idx="4">
                        <c:v>0.09</c:v>
                      </c:pt>
                      <c:pt idx="5">
                        <c:v>-3.0000000000000001E-3</c:v>
                      </c:pt>
                    </c:numCache>
                  </c:numRef>
                </c:val>
                <c:extLst xmlns:c15="http://schemas.microsoft.com/office/drawing/2012/chart">
                  <c:ext xmlns:c16="http://schemas.microsoft.com/office/drawing/2014/chart" uri="{C3380CC4-5D6E-409C-BE32-E72D297353CC}">
                    <c16:uniqueId val="{00000031-0397-7647-B5D9-3F2947DB859F}"/>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January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Sheet2!$M$2:$M$7</c15:sqref>
                        </c15:formulaRef>
                      </c:ext>
                    </c:extLst>
                    <c:numCache>
                      <c:formatCode>0.0%</c:formatCode>
                      <c:ptCount val="6"/>
                      <c:pt idx="0">
                        <c:v>-3.5000000000000003E-2</c:v>
                      </c:pt>
                      <c:pt idx="1">
                        <c:v>-2.1999999999999999E-2</c:v>
                      </c:pt>
                      <c:pt idx="2">
                        <c:v>7.0999999999999994E-2</c:v>
                      </c:pt>
                      <c:pt idx="3">
                        <c:v>2E-3</c:v>
                      </c:pt>
                      <c:pt idx="4">
                        <c:v>5.2999999999999999E-2</c:v>
                      </c:pt>
                      <c:pt idx="5">
                        <c:v>-2.8000000000000001E-2</c:v>
                      </c:pt>
                    </c:numCache>
                  </c:numRef>
                </c:val>
                <c:extLst xmlns:c15="http://schemas.microsoft.com/office/drawing/2012/chart">
                  <c:ext xmlns:c16="http://schemas.microsoft.com/office/drawing/2014/chart" uri="{C3380CC4-5D6E-409C-BE32-E72D297353CC}">
                    <c16:uniqueId val="{00000033-0397-7647-B5D9-3F2947DB859F}"/>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February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Sheet2!$N$2:$N$7</c15:sqref>
                        </c15:formulaRef>
                      </c:ext>
                    </c:extLst>
                    <c:numCache>
                      <c:formatCode>0.0%</c:formatCode>
                      <c:ptCount val="6"/>
                      <c:pt idx="0">
                        <c:v>1.2E-2</c:v>
                      </c:pt>
                      <c:pt idx="1">
                        <c:v>-0.107</c:v>
                      </c:pt>
                      <c:pt idx="2">
                        <c:v>-5.3999999999999999E-2</c:v>
                      </c:pt>
                      <c:pt idx="3">
                        <c:v>-7.1999999999999995E-2</c:v>
                      </c:pt>
                      <c:pt idx="4">
                        <c:v>-0.157</c:v>
                      </c:pt>
                      <c:pt idx="5">
                        <c:v>-0.106</c:v>
                      </c:pt>
                    </c:numCache>
                  </c:numRef>
                </c:val>
                <c:extLst xmlns:c15="http://schemas.microsoft.com/office/drawing/2012/chart">
                  <c:ext xmlns:c16="http://schemas.microsoft.com/office/drawing/2014/chart" uri="{C3380CC4-5D6E-409C-BE32-E72D297353CC}">
                    <c16:uniqueId val="{00000034-0397-7647-B5D9-3F2947DB859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March</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Sheet2!$O$2:$O$7</c15:sqref>
                        </c15:formulaRef>
                      </c:ext>
                    </c:extLst>
                    <c:numCache>
                      <c:formatCode>0.0%</c:formatCode>
                      <c:ptCount val="6"/>
                      <c:pt idx="0">
                        <c:v>-2.4E-2</c:v>
                      </c:pt>
                      <c:pt idx="1">
                        <c:v>0.19700000000000001</c:v>
                      </c:pt>
                      <c:pt idx="2">
                        <c:v>1.7000000000000001E-2</c:v>
                      </c:pt>
                      <c:pt idx="3">
                        <c:v>-2.1000000000000001E-2</c:v>
                      </c:pt>
                      <c:pt idx="4">
                        <c:v>0.14699999999999999</c:v>
                      </c:pt>
                      <c:pt idx="5">
                        <c:v>1.6E-2</c:v>
                      </c:pt>
                    </c:numCache>
                  </c:numRef>
                </c:val>
                <c:extLst xmlns:c15="http://schemas.microsoft.com/office/drawing/2012/chart">
                  <c:ext xmlns:c16="http://schemas.microsoft.com/office/drawing/2014/chart" uri="{C3380CC4-5D6E-409C-BE32-E72D297353CC}">
                    <c16:uniqueId val="{00000035-0397-7647-B5D9-3F2947DB859F}"/>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April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Sheet2!$P$2:$P$7</c15:sqref>
                        </c15:formulaRef>
                      </c:ext>
                    </c:extLst>
                    <c:numCache>
                      <c:formatCode>0.0%</c:formatCode>
                      <c:ptCount val="6"/>
                      <c:pt idx="0">
                        <c:v>1.2E-2</c:v>
                      </c:pt>
                      <c:pt idx="1">
                        <c:v>-0.12</c:v>
                      </c:pt>
                      <c:pt idx="2">
                        <c:v>-5.0000000000000001E-3</c:v>
                      </c:pt>
                      <c:pt idx="3">
                        <c:v>-1.2999999999999999E-2</c:v>
                      </c:pt>
                      <c:pt idx="4">
                        <c:v>-8.2000000000000003E-2</c:v>
                      </c:pt>
                      <c:pt idx="5">
                        <c:v>-4.3999999999999997E-2</c:v>
                      </c:pt>
                    </c:numCache>
                  </c:numRef>
                </c:val>
                <c:extLst xmlns:c15="http://schemas.microsoft.com/office/drawing/2012/chart">
                  <c:ext xmlns:c16="http://schemas.microsoft.com/office/drawing/2014/chart" uri="{C3380CC4-5D6E-409C-BE32-E72D297353CC}">
                    <c16:uniqueId val="{00000036-0397-7647-B5D9-3F2947DB859F}"/>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Sheet2!$Q$1</c15:sqref>
                        </c15:formulaRef>
                      </c:ext>
                    </c:extLst>
                    <c:strCache>
                      <c:ptCount val="1"/>
                      <c:pt idx="0">
                        <c:v>May</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Sheet2!$Q$2:$Q$7</c15:sqref>
                        </c15:formulaRef>
                      </c:ext>
                    </c:extLst>
                    <c:numCache>
                      <c:formatCode>0.0%</c:formatCode>
                      <c:ptCount val="6"/>
                      <c:pt idx="0">
                        <c:v>0</c:v>
                      </c:pt>
                      <c:pt idx="1">
                        <c:v>6.6000000000000003E-2</c:v>
                      </c:pt>
                      <c:pt idx="2">
                        <c:v>-4.2000000000000003E-2</c:v>
                      </c:pt>
                      <c:pt idx="3">
                        <c:v>-7.0000000000000001E-3</c:v>
                      </c:pt>
                      <c:pt idx="4">
                        <c:v>-8.5000000000000006E-2</c:v>
                      </c:pt>
                      <c:pt idx="5">
                        <c:v>0.08</c:v>
                      </c:pt>
                    </c:numCache>
                  </c:numRef>
                </c:val>
                <c:extLst xmlns:c15="http://schemas.microsoft.com/office/drawing/2012/chart">
                  <c:ext xmlns:c16="http://schemas.microsoft.com/office/drawing/2014/chart" uri="{C3380CC4-5D6E-409C-BE32-E72D297353CC}">
                    <c16:uniqueId val="{00000037-0397-7647-B5D9-3F2947DB859F}"/>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Sheet2!$R$1</c15:sqref>
                        </c15:formulaRef>
                      </c:ext>
                    </c:extLst>
                    <c:strCache>
                      <c:ptCount val="1"/>
                      <c:pt idx="0">
                        <c:v>June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Sheet2!$R$2:$R$7</c15:sqref>
                        </c15:formulaRef>
                      </c:ext>
                    </c:extLst>
                    <c:numCache>
                      <c:formatCode>0.0%</c:formatCode>
                      <c:ptCount val="6"/>
                      <c:pt idx="0">
                        <c:v>-2.4E-2</c:v>
                      </c:pt>
                      <c:pt idx="1">
                        <c:v>3.6999999999999998E-2</c:v>
                      </c:pt>
                      <c:pt idx="2">
                        <c:v>-1.7999999999999999E-2</c:v>
                      </c:pt>
                      <c:pt idx="3">
                        <c:v>8.0000000000000002E-3</c:v>
                      </c:pt>
                      <c:pt idx="4">
                        <c:v>-3.5000000000000003E-2</c:v>
                      </c:pt>
                      <c:pt idx="5">
                        <c:v>-1.9E-2</c:v>
                      </c:pt>
                    </c:numCache>
                  </c:numRef>
                </c:val>
                <c:extLst xmlns:c15="http://schemas.microsoft.com/office/drawing/2012/chart">
                  <c:ext xmlns:c16="http://schemas.microsoft.com/office/drawing/2014/chart" uri="{C3380CC4-5D6E-409C-BE32-E72D297353CC}">
                    <c16:uniqueId val="{00000038-0397-7647-B5D9-3F2947DB859F}"/>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Sheet2!$S$1</c15:sqref>
                        </c15:formulaRef>
                      </c:ext>
                    </c:extLst>
                    <c:strCache>
                      <c:ptCount val="1"/>
                      <c:pt idx="0">
                        <c:v>July</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Sheet2!$S$2:$S$7</c15:sqref>
                        </c15:formulaRef>
                      </c:ext>
                    </c:extLst>
                    <c:numCache>
                      <c:formatCode>0.0%</c:formatCode>
                      <c:ptCount val="6"/>
                      <c:pt idx="0">
                        <c:v>-1.2E-2</c:v>
                      </c:pt>
                      <c:pt idx="1">
                        <c:v>-5.5E-2</c:v>
                      </c:pt>
                      <c:pt idx="2">
                        <c:v>-4.0000000000000001E-3</c:v>
                      </c:pt>
                      <c:pt idx="3">
                        <c:v>0.01</c:v>
                      </c:pt>
                      <c:pt idx="4">
                        <c:v>1.7000000000000001E-2</c:v>
                      </c:pt>
                      <c:pt idx="5">
                        <c:v>-1.7999999999999999E-2</c:v>
                      </c:pt>
                    </c:numCache>
                  </c:numRef>
                </c:val>
                <c:extLst xmlns:c15="http://schemas.microsoft.com/office/drawing/2012/chart">
                  <c:ext xmlns:c16="http://schemas.microsoft.com/office/drawing/2014/chart" uri="{C3380CC4-5D6E-409C-BE32-E72D297353CC}">
                    <c16:uniqueId val="{00000039-0397-7647-B5D9-3F2947DB859F}"/>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Sheet2!$T$1</c15:sqref>
                        </c15:formulaRef>
                      </c:ext>
                    </c:extLst>
                    <c:strCache>
                      <c:ptCount val="1"/>
                      <c:pt idx="0">
                        <c:v>August</c:v>
                      </c:pt>
                    </c:strCache>
                  </c:strRef>
                </c:tx>
                <c:spPr>
                  <a:solidFill>
                    <a:schemeClr val="tx2">
                      <a:lumMod val="60000"/>
                      <a:lumOff val="40000"/>
                    </a:schemeClr>
                  </a:solidFill>
                  <a:ln>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Sheet2!$T$2:$T$7</c15:sqref>
                        </c15:formulaRef>
                      </c:ext>
                    </c:extLst>
                    <c:numCache>
                      <c:formatCode>0.0%</c:formatCode>
                      <c:ptCount val="6"/>
                      <c:pt idx="0">
                        <c:v>-6.3E-2</c:v>
                      </c:pt>
                      <c:pt idx="1">
                        <c:v>2E-3</c:v>
                      </c:pt>
                      <c:pt idx="2">
                        <c:v>7.0999999999999994E-2</c:v>
                      </c:pt>
                      <c:pt idx="3">
                        <c:v>-7.0000000000000001E-3</c:v>
                      </c:pt>
                      <c:pt idx="4">
                        <c:v>-5.5E-2</c:v>
                      </c:pt>
                      <c:pt idx="5">
                        <c:v>8.1000000000000003E-2</c:v>
                      </c:pt>
                    </c:numCache>
                  </c:numRef>
                </c:val>
                <c:extLst xmlns:c15="http://schemas.microsoft.com/office/drawing/2012/chart">
                  <c:ext xmlns:c16="http://schemas.microsoft.com/office/drawing/2014/chart" uri="{C3380CC4-5D6E-409C-BE32-E72D297353CC}">
                    <c16:uniqueId val="{0000003A-0397-7647-B5D9-3F2947DB859F}"/>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Sheet2!$U$1</c15:sqref>
                        </c15:formulaRef>
                      </c:ext>
                    </c:extLst>
                    <c:strCache>
                      <c:ptCount val="1"/>
                      <c:pt idx="0">
                        <c:v>September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Sheet2!$U$2:$U$7</c15:sqref>
                        </c15:formulaRef>
                      </c:ext>
                    </c:extLst>
                    <c:numCache>
                      <c:formatCode>0.0%</c:formatCode>
                      <c:ptCount val="6"/>
                      <c:pt idx="0">
                        <c:v>1.2999999999999999E-2</c:v>
                      </c:pt>
                      <c:pt idx="1">
                        <c:v>-1.0999999999999999E-2</c:v>
                      </c:pt>
                      <c:pt idx="2">
                        <c:v>-8.8999999999999996E-2</c:v>
                      </c:pt>
                      <c:pt idx="3">
                        <c:v>3.2000000000000001E-2</c:v>
                      </c:pt>
                      <c:pt idx="4">
                        <c:v>6.7000000000000004E-2</c:v>
                      </c:pt>
                      <c:pt idx="5">
                        <c:v>-2.3E-2</c:v>
                      </c:pt>
                    </c:numCache>
                  </c:numRef>
                </c:val>
                <c:extLst xmlns:c15="http://schemas.microsoft.com/office/drawing/2012/chart">
                  <c:ext xmlns:c16="http://schemas.microsoft.com/office/drawing/2014/chart" uri="{C3380CC4-5D6E-409C-BE32-E72D297353CC}">
                    <c16:uniqueId val="{0000003B-0397-7647-B5D9-3F2947DB859F}"/>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Sheet2!$V$1</c15:sqref>
                        </c15:formulaRef>
                      </c:ext>
                    </c:extLst>
                    <c:strCache>
                      <c:ptCount val="1"/>
                      <c:pt idx="0">
                        <c:v>October</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Sheet2!$V$2:$V$7</c15:sqref>
                        </c15:formulaRef>
                      </c:ext>
                    </c:extLst>
                    <c:numCache>
                      <c:formatCode>0.0%</c:formatCode>
                      <c:ptCount val="6"/>
                      <c:pt idx="0">
                        <c:v>5.2999999999999999E-2</c:v>
                      </c:pt>
                      <c:pt idx="1">
                        <c:v>3.0000000000000001E-3</c:v>
                      </c:pt>
                      <c:pt idx="2">
                        <c:v>5.0999999999999997E-2</c:v>
                      </c:pt>
                      <c:pt idx="3">
                        <c:v>2E-3</c:v>
                      </c:pt>
                      <c:pt idx="4">
                        <c:v>-8.3000000000000004E-2</c:v>
                      </c:pt>
                      <c:pt idx="5">
                        <c:v>7.4999999999999997E-2</c:v>
                      </c:pt>
                    </c:numCache>
                  </c:numRef>
                </c:val>
                <c:extLst xmlns:c15="http://schemas.microsoft.com/office/drawing/2012/chart">
                  <c:ext xmlns:c16="http://schemas.microsoft.com/office/drawing/2014/chart" uri="{C3380CC4-5D6E-409C-BE32-E72D297353CC}">
                    <c16:uniqueId val="{0000003C-0397-7647-B5D9-3F2947DB859F}"/>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Sheet2!$W$1</c15:sqref>
                        </c15:formulaRef>
                      </c:ext>
                    </c:extLst>
                    <c:strCache>
                      <c:ptCount val="1"/>
                      <c:pt idx="0">
                        <c:v>November</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Sheet2!$W$2:$W$7</c15:sqref>
                        </c15:formulaRef>
                      </c:ext>
                    </c:extLst>
                    <c:numCache>
                      <c:formatCode>0.0%</c:formatCode>
                      <c:ptCount val="6"/>
                      <c:pt idx="0">
                        <c:v>3.7999999999999999E-2</c:v>
                      </c:pt>
                      <c:pt idx="1">
                        <c:v>9.0999999999999998E-2</c:v>
                      </c:pt>
                      <c:pt idx="2">
                        <c:v>1.7999999999999999E-2</c:v>
                      </c:pt>
                      <c:pt idx="3">
                        <c:v>2.3E-2</c:v>
                      </c:pt>
                      <c:pt idx="4">
                        <c:v>0.127</c:v>
                      </c:pt>
                      <c:pt idx="5">
                        <c:v>-2.1999999999999999E-2</c:v>
                      </c:pt>
                    </c:numCache>
                  </c:numRef>
                </c:val>
                <c:extLst xmlns:c15="http://schemas.microsoft.com/office/drawing/2012/chart">
                  <c:ext xmlns:c16="http://schemas.microsoft.com/office/drawing/2014/chart" uri="{C3380CC4-5D6E-409C-BE32-E72D297353CC}">
                    <c16:uniqueId val="{0000003D-0397-7647-B5D9-3F2947DB859F}"/>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Sheet2!$X$1</c15:sqref>
                        </c15:formulaRef>
                      </c:ext>
                    </c:extLst>
                    <c:strCache>
                      <c:ptCount val="1"/>
                      <c:pt idx="0">
                        <c:v>December</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Sheet2!$X$2:$X$7</c15:sqref>
                        </c15:formulaRef>
                      </c:ext>
                    </c:extLst>
                    <c:numCache>
                      <c:formatCode>0.0%</c:formatCode>
                      <c:ptCount val="6"/>
                      <c:pt idx="0">
                        <c:v>1.2E-2</c:v>
                      </c:pt>
                      <c:pt idx="1">
                        <c:v>3.5999999999999997E-2</c:v>
                      </c:pt>
                      <c:pt idx="2">
                        <c:v>9.7000000000000003E-2</c:v>
                      </c:pt>
                      <c:pt idx="3">
                        <c:v>-3.7999999999999999E-2</c:v>
                      </c:pt>
                      <c:pt idx="4">
                        <c:v>0.11</c:v>
                      </c:pt>
                      <c:pt idx="5">
                        <c:v>-3.7999999999999999E-2</c:v>
                      </c:pt>
                    </c:numCache>
                  </c:numRef>
                </c:val>
                <c:extLst xmlns:c15="http://schemas.microsoft.com/office/drawing/2012/chart">
                  <c:ext xmlns:c16="http://schemas.microsoft.com/office/drawing/2014/chart" uri="{C3380CC4-5D6E-409C-BE32-E72D297353CC}">
                    <c16:uniqueId val="{0000003E-0397-7647-B5D9-3F2947DB859F}"/>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Sheet2!$Y$1</c15:sqref>
                        </c15:formulaRef>
                      </c:ext>
                    </c:extLst>
                    <c:strCache>
                      <c:ptCount val="1"/>
                      <c:pt idx="0">
                        <c:v>January</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Sheet2!$Y$2:$Y$7</c15:sqref>
                        </c15:formulaRef>
                      </c:ext>
                    </c:extLst>
                    <c:numCache>
                      <c:formatCode>0.0%</c:formatCode>
                      <c:ptCount val="6"/>
                      <c:pt idx="0">
                        <c:v>-1.2E-2</c:v>
                      </c:pt>
                      <c:pt idx="1">
                        <c:v>-5.8000000000000003E-2</c:v>
                      </c:pt>
                      <c:pt idx="2">
                        <c:v>-2.9000000000000001E-2</c:v>
                      </c:pt>
                      <c:pt idx="3">
                        <c:v>6.6000000000000003E-2</c:v>
                      </c:pt>
                      <c:pt idx="4">
                        <c:v>-0.01</c:v>
                      </c:pt>
                      <c:pt idx="5">
                        <c:v>-5.7000000000000002E-2</c:v>
                      </c:pt>
                    </c:numCache>
                  </c:numRef>
                </c:val>
                <c:extLst xmlns:c15="http://schemas.microsoft.com/office/drawing/2012/chart">
                  <c:ext xmlns:c16="http://schemas.microsoft.com/office/drawing/2014/chart" uri="{C3380CC4-5D6E-409C-BE32-E72D297353CC}">
                    <c16:uniqueId val="{0000003F-0397-7647-B5D9-3F2947DB859F}"/>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Sheet2!$Z$1</c15:sqref>
                        </c15:formulaRef>
                      </c:ext>
                    </c:extLst>
                    <c:strCache>
                      <c:ptCount val="1"/>
                      <c:pt idx="0">
                        <c:v>February</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Sheet2!$Z$2:$Z$7</c15:sqref>
                        </c15:formulaRef>
                      </c:ext>
                    </c:extLst>
                    <c:numCache>
                      <c:formatCode>0.0%</c:formatCode>
                      <c:ptCount val="6"/>
                      <c:pt idx="0">
                        <c:v>-2.4E-2</c:v>
                      </c:pt>
                      <c:pt idx="1">
                        <c:v>6.0999999999999999E-2</c:v>
                      </c:pt>
                      <c:pt idx="2">
                        <c:v>-4.2999999999999997E-2</c:v>
                      </c:pt>
                      <c:pt idx="3">
                        <c:v>-8.5999999999999993E-2</c:v>
                      </c:pt>
                      <c:pt idx="4">
                        <c:v>-4.5999999999999999E-2</c:v>
                      </c:pt>
                      <c:pt idx="5">
                        <c:v>-4.1000000000000002E-2</c:v>
                      </c:pt>
                    </c:numCache>
                  </c:numRef>
                </c:val>
                <c:extLst xmlns:c15="http://schemas.microsoft.com/office/drawing/2012/chart">
                  <c:ext xmlns:c16="http://schemas.microsoft.com/office/drawing/2014/chart" uri="{C3380CC4-5D6E-409C-BE32-E72D297353CC}">
                    <c16:uniqueId val="{00000040-0397-7647-B5D9-3F2947DB859F}"/>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Sheet2!$AA$1</c15:sqref>
                        </c15:formulaRef>
                      </c:ext>
                    </c:extLst>
                    <c:strCache>
                      <c:ptCount val="1"/>
                      <c:pt idx="0">
                        <c:v>March</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Sheet2!$AA$2:$AA$7</c15:sqref>
                        </c15:formulaRef>
                      </c:ext>
                    </c:extLst>
                    <c:numCache>
                      <c:formatCode>0.0%</c:formatCode>
                      <c:ptCount val="6"/>
                      <c:pt idx="0">
                        <c:v>-2.5000000000000001E-2</c:v>
                      </c:pt>
                      <c:pt idx="1">
                        <c:v>-3.3000000000000002E-2</c:v>
                      </c:pt>
                      <c:pt idx="2">
                        <c:v>3.3000000000000002E-2</c:v>
                      </c:pt>
                      <c:pt idx="3">
                        <c:v>-0.03</c:v>
                      </c:pt>
                      <c:pt idx="4">
                        <c:v>-8.5000000000000006E-2</c:v>
                      </c:pt>
                      <c:pt idx="5">
                        <c:v>-1.2E-2</c:v>
                      </c:pt>
                    </c:numCache>
                  </c:numRef>
                </c:val>
                <c:extLst xmlns:c15="http://schemas.microsoft.com/office/drawing/2012/chart">
                  <c:ext xmlns:c16="http://schemas.microsoft.com/office/drawing/2014/chart" uri="{C3380CC4-5D6E-409C-BE32-E72D297353CC}">
                    <c16:uniqueId val="{00000041-0397-7647-B5D9-3F2947DB859F}"/>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Sheet2!$AB$1</c15:sqref>
                        </c15:formulaRef>
                      </c:ext>
                    </c:extLst>
                    <c:strCache>
                      <c:ptCount val="1"/>
                      <c:pt idx="0">
                        <c:v>April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Sheet2!$AB$2:$AB$7</c15:sqref>
                        </c15:formulaRef>
                      </c:ext>
                    </c:extLst>
                    <c:numCache>
                      <c:formatCode>0.0%</c:formatCode>
                      <c:ptCount val="6"/>
                      <c:pt idx="0">
                        <c:v>-2.5000000000000001E-2</c:v>
                      </c:pt>
                      <c:pt idx="1">
                        <c:v>5.2999999999999999E-2</c:v>
                      </c:pt>
                      <c:pt idx="2">
                        <c:v>-4.3999999999999997E-2</c:v>
                      </c:pt>
                      <c:pt idx="3">
                        <c:v>-2.1000000000000001E-2</c:v>
                      </c:pt>
                      <c:pt idx="4">
                        <c:v>-0.13600000000000001</c:v>
                      </c:pt>
                      <c:pt idx="5">
                        <c:v>-3.9E-2</c:v>
                      </c:pt>
                    </c:numCache>
                  </c:numRef>
                </c:val>
                <c:extLst xmlns:c15="http://schemas.microsoft.com/office/drawing/2012/chart">
                  <c:ext xmlns:c16="http://schemas.microsoft.com/office/drawing/2014/chart" uri="{C3380CC4-5D6E-409C-BE32-E72D297353CC}">
                    <c16:uniqueId val="{00000042-0397-7647-B5D9-3F2947DB859F}"/>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Sheet2!$AC$1</c15:sqref>
                        </c15:formulaRef>
                      </c:ext>
                    </c:extLst>
                    <c:strCache>
                      <c:ptCount val="1"/>
                      <c:pt idx="0">
                        <c:v>May</c:v>
                      </c:pt>
                    </c:strCache>
                  </c:strRef>
                </c:tx>
                <c:spPr>
                  <a:solidFill>
                    <a:srgbClr val="DBF5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Sheet2!$AC$2:$AC$7</c15:sqref>
                        </c15:formulaRef>
                      </c:ext>
                    </c:extLst>
                    <c:numCache>
                      <c:formatCode>0.0%</c:formatCode>
                      <c:ptCount val="6"/>
                      <c:pt idx="0">
                        <c:v>-0.104</c:v>
                      </c:pt>
                      <c:pt idx="1">
                        <c:v>-0.14399999999999999</c:v>
                      </c:pt>
                      <c:pt idx="2">
                        <c:v>-4.8000000000000001E-2</c:v>
                      </c:pt>
                      <c:pt idx="3">
                        <c:v>-3.1E-2</c:v>
                      </c:pt>
                      <c:pt idx="4">
                        <c:v>4.1000000000000002E-2</c:v>
                      </c:pt>
                      <c:pt idx="5">
                        <c:v>7.0000000000000001E-3</c:v>
                      </c:pt>
                    </c:numCache>
                  </c:numRef>
                </c:val>
                <c:extLst xmlns:c15="http://schemas.microsoft.com/office/drawing/2012/chart">
                  <c:ext xmlns:c16="http://schemas.microsoft.com/office/drawing/2014/chart" uri="{C3380CC4-5D6E-409C-BE32-E72D297353CC}">
                    <c16:uniqueId val="{00000000-0397-7647-B5D9-3F2947DB859F}"/>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Sheet2!$AD$1</c15:sqref>
                        </c15:formulaRef>
                      </c:ext>
                    </c:extLst>
                    <c:strCache>
                      <c:ptCount val="1"/>
                      <c:pt idx="0">
                        <c:v>June</c:v>
                      </c:pt>
                    </c:strCache>
                  </c:strRef>
                </c:tx>
                <c:spPr>
                  <a:solidFill>
                    <a:schemeClr val="accent1">
                      <a:lumMod val="20000"/>
                      <a:lumOff val="80000"/>
                    </a:schemeClr>
                  </a:solidFill>
                  <a:ln>
                    <a:solidFill>
                      <a:schemeClr val="accent1">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Sheet2!$AD$2:$AD$7</c15:sqref>
                        </c15:formulaRef>
                      </c:ext>
                    </c:extLst>
                    <c:numCache>
                      <c:formatCode>0.0%</c:formatCode>
                      <c:ptCount val="6"/>
                      <c:pt idx="0">
                        <c:v>-2.9000000000000001E-2</c:v>
                      </c:pt>
                      <c:pt idx="1">
                        <c:v>1.2E-2</c:v>
                      </c:pt>
                      <c:pt idx="2">
                        <c:v>-4.0000000000000001E-3</c:v>
                      </c:pt>
                      <c:pt idx="3">
                        <c:v>-0.05</c:v>
                      </c:pt>
                      <c:pt idx="4">
                        <c:v>-0.115</c:v>
                      </c:pt>
                      <c:pt idx="5">
                        <c:v>-8.5999999999999993E-2</c:v>
                      </c:pt>
                    </c:numCache>
                  </c:numRef>
                </c:val>
                <c:extLst xmlns:c15="http://schemas.microsoft.com/office/drawing/2012/chart">
                  <c:ext xmlns:c16="http://schemas.microsoft.com/office/drawing/2014/chart" uri="{C3380CC4-5D6E-409C-BE32-E72D297353CC}">
                    <c16:uniqueId val="{00000001-0397-7647-B5D9-3F2947DB859F}"/>
                  </c:ext>
                </c:extLst>
              </c15:ser>
            </c15:filteredBarSeries>
            <c15:filteredBarSeries>
              <c15:ser>
                <c:idx val="29"/>
                <c:order val="29"/>
                <c:tx>
                  <c:strRef>
                    <c:extLst xmlns:c15="http://schemas.microsoft.com/office/drawing/2012/chart">
                      <c:ext xmlns:c15="http://schemas.microsoft.com/office/drawing/2012/chart" uri="{02D57815-91ED-43cb-92C2-25804820EDAC}">
                        <c15:formulaRef>
                          <c15:sqref>Sheet2!$AE$1</c15:sqref>
                        </c15:formulaRef>
                      </c:ext>
                    </c:extLst>
                    <c:strCache>
                      <c:ptCount val="1"/>
                      <c:pt idx="0">
                        <c:v>July</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Sheet2!$AE$2:$AE$7</c15:sqref>
                        </c15:formulaRef>
                      </c:ext>
                    </c:extLst>
                    <c:numCache>
                      <c:formatCode>0.0%</c:formatCode>
                      <c:ptCount val="6"/>
                      <c:pt idx="0">
                        <c:v>-0.17899999999999999</c:v>
                      </c:pt>
                      <c:pt idx="1">
                        <c:v>-0.122</c:v>
                      </c:pt>
                      <c:pt idx="2">
                        <c:v>-2.5000000000000001E-2</c:v>
                      </c:pt>
                      <c:pt idx="3">
                        <c:v>-4.9000000000000002E-2</c:v>
                      </c:pt>
                      <c:pt idx="4">
                        <c:v>-3.5999999999999997E-2</c:v>
                      </c:pt>
                      <c:pt idx="5">
                        <c:v>-0.01</c:v>
                      </c:pt>
                    </c:numCache>
                  </c:numRef>
                </c:val>
                <c:extLst xmlns:c15="http://schemas.microsoft.com/office/drawing/2012/chart">
                  <c:ext xmlns:c16="http://schemas.microsoft.com/office/drawing/2014/chart" uri="{C3380CC4-5D6E-409C-BE32-E72D297353CC}">
                    <c16:uniqueId val="{00000002-0397-7647-B5D9-3F2947DB859F}"/>
                  </c:ext>
                </c:extLst>
              </c15:ser>
            </c15:filteredBarSeries>
            <c15:filteredBarSeries>
              <c15:ser>
                <c:idx val="30"/>
                <c:order val="30"/>
                <c:tx>
                  <c:strRef>
                    <c:extLst xmlns:c15="http://schemas.microsoft.com/office/drawing/2012/chart">
                      <c:ext xmlns:c15="http://schemas.microsoft.com/office/drawing/2012/chart" uri="{02D57815-91ED-43cb-92C2-25804820EDAC}">
                        <c15:formulaRef>
                          <c15:sqref>Sheet2!$AF$1</c15:sqref>
                        </c15:formulaRef>
                      </c:ext>
                    </c:extLst>
                    <c:strCache>
                      <c:ptCount val="1"/>
                      <c:pt idx="0">
                        <c:v>August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Sheet2!$AF$2:$AF$7</c15:sqref>
                        </c15:formulaRef>
                      </c:ext>
                    </c:extLst>
                    <c:numCache>
                      <c:formatCode>0.0%</c:formatCode>
                      <c:ptCount val="6"/>
                      <c:pt idx="0">
                        <c:v>-0.109</c:v>
                      </c:pt>
                      <c:pt idx="1">
                        <c:v>9.8000000000000004E-2</c:v>
                      </c:pt>
                      <c:pt idx="2">
                        <c:v>-4.2999999999999997E-2</c:v>
                      </c:pt>
                      <c:pt idx="3">
                        <c:v>-2.3E-2</c:v>
                      </c:pt>
                      <c:pt idx="4">
                        <c:v>0.17499999999999999</c:v>
                      </c:pt>
                      <c:pt idx="5">
                        <c:v>-0.02</c:v>
                      </c:pt>
                    </c:numCache>
                  </c:numRef>
                </c:val>
                <c:extLst xmlns:c15="http://schemas.microsoft.com/office/drawing/2012/chart">
                  <c:ext xmlns:c16="http://schemas.microsoft.com/office/drawing/2014/chart" uri="{C3380CC4-5D6E-409C-BE32-E72D297353CC}">
                    <c16:uniqueId val="{00000001-3EFB-4A56-AFA2-33B77558C0D9}"/>
                  </c:ext>
                </c:extLst>
              </c15:ser>
            </c15:filteredBarSeries>
            <c15:filteredBarSeries>
              <c15:ser>
                <c:idx val="31"/>
                <c:order val="31"/>
                <c:tx>
                  <c:strRef>
                    <c:extLst xmlns:c15="http://schemas.microsoft.com/office/drawing/2012/chart">
                      <c:ext xmlns:c15="http://schemas.microsoft.com/office/drawing/2012/chart" uri="{02D57815-91ED-43cb-92C2-25804820EDAC}">
                        <c15:formulaRef>
                          <c15:sqref>Sheet2!$AG$1</c15:sqref>
                        </c15:formulaRef>
                      </c:ext>
                    </c:extLst>
                    <c:strCache>
                      <c:ptCount val="1"/>
                      <c:pt idx="0">
                        <c:v>September</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Sheet2!$AG$2:$AG$7</c15:sqref>
                        </c15:formulaRef>
                      </c:ext>
                    </c:extLst>
                    <c:numCache>
                      <c:formatCode>0.0%</c:formatCode>
                      <c:ptCount val="6"/>
                      <c:pt idx="0">
                        <c:v>-6.0999999999999999E-2</c:v>
                      </c:pt>
                      <c:pt idx="1">
                        <c:v>-2.8000000000000001E-2</c:v>
                      </c:pt>
                      <c:pt idx="2">
                        <c:v>1E-3</c:v>
                      </c:pt>
                      <c:pt idx="3">
                        <c:v>-1.9E-2</c:v>
                      </c:pt>
                      <c:pt idx="4">
                        <c:v>-0.111</c:v>
                      </c:pt>
                      <c:pt idx="5">
                        <c:v>-0.10199999999999999</c:v>
                      </c:pt>
                    </c:numCache>
                  </c:numRef>
                </c:val>
                <c:extLst xmlns:c15="http://schemas.microsoft.com/office/drawing/2012/chart">
                  <c:ext xmlns:c16="http://schemas.microsoft.com/office/drawing/2014/chart" uri="{C3380CC4-5D6E-409C-BE32-E72D297353CC}">
                    <c16:uniqueId val="{00000004-D2FB-4C4B-8111-7A44F8AD36B6}"/>
                  </c:ext>
                </c:extLst>
              </c15:ser>
            </c15:filteredBarSeries>
            <c15:filteredBarSeries>
              <c15:ser>
                <c:idx val="32"/>
                <c:order val="32"/>
                <c:tx>
                  <c:strRef>
                    <c:extLst xmlns:c15="http://schemas.microsoft.com/office/drawing/2012/chart">
                      <c:ext xmlns:c15="http://schemas.microsoft.com/office/drawing/2012/chart" uri="{02D57815-91ED-43cb-92C2-25804820EDAC}">
                        <c15:formulaRef>
                          <c15:sqref>Sheet2!$AH$1</c15:sqref>
                        </c15:formulaRef>
                      </c:ext>
                    </c:extLst>
                    <c:strCache>
                      <c:ptCount val="1"/>
                      <c:pt idx="0">
                        <c:v>October</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Sheet2!$AH$2:$AH$7</c15:sqref>
                        </c15:formulaRef>
                      </c:ext>
                    </c:extLst>
                    <c:numCache>
                      <c:formatCode>0.0%</c:formatCode>
                      <c:ptCount val="6"/>
                      <c:pt idx="0">
                        <c:v>-0.17399999999999999</c:v>
                      </c:pt>
                      <c:pt idx="1">
                        <c:v>-2.1000000000000001E-2</c:v>
                      </c:pt>
                      <c:pt idx="2">
                        <c:v>-2.1000000000000001E-2</c:v>
                      </c:pt>
                      <c:pt idx="3">
                        <c:v>-5.0999999999999997E-2</c:v>
                      </c:pt>
                      <c:pt idx="4">
                        <c:v>1.7999999999999999E-2</c:v>
                      </c:pt>
                      <c:pt idx="5">
                        <c:v>-4.5999999999999999E-2</c:v>
                      </c:pt>
                    </c:numCache>
                  </c:numRef>
                </c:val>
                <c:extLst xmlns:c15="http://schemas.microsoft.com/office/drawing/2012/chart">
                  <c:ext xmlns:c16="http://schemas.microsoft.com/office/drawing/2014/chart" uri="{C3380CC4-5D6E-409C-BE32-E72D297353CC}">
                    <c16:uniqueId val="{00000007-2756-4AFF-A94C-B981FCBAD888}"/>
                  </c:ext>
                </c:extLst>
              </c15:ser>
            </c15:filteredBarSeries>
            <c15:filteredBarSeries>
              <c15:ser>
                <c:idx val="33"/>
                <c:order val="33"/>
                <c:tx>
                  <c:strRef>
                    <c:extLst xmlns:c15="http://schemas.microsoft.com/office/drawing/2012/chart">
                      <c:ext xmlns:c15="http://schemas.microsoft.com/office/drawing/2012/chart" uri="{02D57815-91ED-43cb-92C2-25804820EDAC}">
                        <c15:formulaRef>
                          <c15:sqref>Sheet2!$AI$1</c15:sqref>
                        </c15:formulaRef>
                      </c:ext>
                    </c:extLst>
                    <c:strCache>
                      <c:ptCount val="1"/>
                      <c:pt idx="0">
                        <c:v>November</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Sheet2!$AI$2:$AI$7</c15:sqref>
                        </c15:formulaRef>
                      </c:ext>
                    </c:extLst>
                    <c:numCache>
                      <c:formatCode>0.0%</c:formatCode>
                      <c:ptCount val="6"/>
                      <c:pt idx="0">
                        <c:v>-0.13200000000000001</c:v>
                      </c:pt>
                      <c:pt idx="1">
                        <c:v>-3.0000000000000001E-3</c:v>
                      </c:pt>
                      <c:pt idx="2">
                        <c:v>-9.8000000000000004E-2</c:v>
                      </c:pt>
                      <c:pt idx="3">
                        <c:v>-7.1999999999999995E-2</c:v>
                      </c:pt>
                      <c:pt idx="4">
                        <c:v>8.9999999999999993E-3</c:v>
                      </c:pt>
                      <c:pt idx="5">
                        <c:v>-0.04</c:v>
                      </c:pt>
                    </c:numCache>
                  </c:numRef>
                </c:val>
                <c:extLst xmlns:c15="http://schemas.microsoft.com/office/drawing/2012/chart">
                  <c:ext xmlns:c16="http://schemas.microsoft.com/office/drawing/2014/chart" uri="{C3380CC4-5D6E-409C-BE32-E72D297353CC}">
                    <c16:uniqueId val="{00000004-CF0C-4718-A983-1E0DAF235028}"/>
                  </c:ext>
                </c:extLst>
              </c15:ser>
            </c15:filteredBarSeries>
            <c15:filteredBarSeries>
              <c15:ser>
                <c:idx val="34"/>
                <c:order val="34"/>
                <c:tx>
                  <c:strRef>
                    <c:extLst xmlns:c15="http://schemas.microsoft.com/office/drawing/2012/chart">
                      <c:ext xmlns:c15="http://schemas.microsoft.com/office/drawing/2012/chart" uri="{02D57815-91ED-43cb-92C2-25804820EDAC}">
                        <c15:formulaRef>
                          <c15:sqref>Sheet2!$AJ$1</c15:sqref>
                        </c15:formulaRef>
                      </c:ext>
                    </c:extLst>
                    <c:strCache>
                      <c:ptCount val="1"/>
                      <c:pt idx="0">
                        <c:v>December</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Sheet2!$AJ$2:$AJ$7</c15:sqref>
                        </c15:formulaRef>
                      </c:ext>
                    </c:extLst>
                    <c:numCache>
                      <c:formatCode>0.0%</c:formatCode>
                      <c:ptCount val="6"/>
                      <c:pt idx="0">
                        <c:v>-6.0999999999999999E-2</c:v>
                      </c:pt>
                      <c:pt idx="1">
                        <c:v>-4.9000000000000002E-2</c:v>
                      </c:pt>
                      <c:pt idx="2">
                        <c:v>5.0000000000000001E-3</c:v>
                      </c:pt>
                      <c:pt idx="3">
                        <c:v>-2.1999999999999999E-2</c:v>
                      </c:pt>
                      <c:pt idx="4">
                        <c:v>9.2999999999999999E-2</c:v>
                      </c:pt>
                      <c:pt idx="5">
                        <c:v>2.5000000000000001E-2</c:v>
                      </c:pt>
                    </c:numCache>
                  </c:numRef>
                </c:val>
                <c:extLst xmlns:c15="http://schemas.microsoft.com/office/drawing/2012/chart">
                  <c:ext xmlns:c16="http://schemas.microsoft.com/office/drawing/2014/chart" uri="{C3380CC4-5D6E-409C-BE32-E72D297353CC}">
                    <c16:uniqueId val="{00000004-A6D9-4F4E-AB6C-0678C0F82A6B}"/>
                  </c:ext>
                </c:extLst>
              </c15:ser>
            </c15:filteredBarSeries>
            <c15:filteredBarSeries>
              <c15:ser>
                <c:idx val="35"/>
                <c:order val="35"/>
                <c:tx>
                  <c:strRef>
                    <c:extLst xmlns:c15="http://schemas.microsoft.com/office/drawing/2012/chart">
                      <c:ext xmlns:c15="http://schemas.microsoft.com/office/drawing/2012/chart" uri="{02D57815-91ED-43cb-92C2-25804820EDAC}">
                        <c15:formulaRef>
                          <c15:sqref>Sheet2!$AK$1</c15:sqref>
                        </c15:formulaRef>
                      </c:ext>
                    </c:extLst>
                    <c:strCache>
                      <c:ptCount val="1"/>
                      <c:pt idx="0">
                        <c:v>January</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Sheet2!$AK$2:$AK$7</c15:sqref>
                        </c15:formulaRef>
                      </c:ext>
                    </c:extLst>
                    <c:numCache>
                      <c:formatCode>0.0%</c:formatCode>
                      <c:ptCount val="6"/>
                      <c:pt idx="0">
                        <c:v>0.129</c:v>
                      </c:pt>
                      <c:pt idx="1">
                        <c:v>-1.2999999999999999E-2</c:v>
                      </c:pt>
                      <c:pt idx="2">
                        <c:v>-3.9E-2</c:v>
                      </c:pt>
                      <c:pt idx="3">
                        <c:v>-7.0000000000000001E-3</c:v>
                      </c:pt>
                      <c:pt idx="4">
                        <c:v>0.02</c:v>
                      </c:pt>
                      <c:pt idx="5">
                        <c:v>8.1000000000000003E-2</c:v>
                      </c:pt>
                    </c:numCache>
                  </c:numRef>
                </c:val>
                <c:extLst xmlns:c15="http://schemas.microsoft.com/office/drawing/2012/chart">
                  <c:ext xmlns:c16="http://schemas.microsoft.com/office/drawing/2014/chart" uri="{C3380CC4-5D6E-409C-BE32-E72D297353CC}">
                    <c16:uniqueId val="{00000003-10C6-4FB3-9E69-F0C11FB80AC6}"/>
                  </c:ext>
                </c:extLst>
              </c15:ser>
            </c15:filteredBarSeries>
            <c15:filteredBarSeries>
              <c15:ser>
                <c:idx val="36"/>
                <c:order val="36"/>
                <c:tx>
                  <c:strRef>
                    <c:extLst xmlns:c15="http://schemas.microsoft.com/office/drawing/2012/chart">
                      <c:ext xmlns:c15="http://schemas.microsoft.com/office/drawing/2012/chart" uri="{02D57815-91ED-43cb-92C2-25804820EDAC}">
                        <c15:formulaRef>
                          <c15:sqref>Sheet2!$AL$1</c15:sqref>
                        </c15:formulaRef>
                      </c:ext>
                    </c:extLst>
                    <c:strCache>
                      <c:ptCount val="1"/>
                      <c:pt idx="0">
                        <c:v>February</c:v>
                      </c:pt>
                    </c:strCache>
                  </c:strRef>
                </c:tx>
                <c:spPr>
                  <a:solidFill>
                    <a:schemeClr val="accent1">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Sheet2!$AL$2:$AL$7</c15:sqref>
                        </c15:formulaRef>
                      </c:ext>
                    </c:extLst>
                    <c:numCache>
                      <c:formatCode>0.0%</c:formatCode>
                      <c:ptCount val="6"/>
                      <c:pt idx="0">
                        <c:v>0.2</c:v>
                      </c:pt>
                      <c:pt idx="1">
                        <c:v>7.1999999999999995E-2</c:v>
                      </c:pt>
                      <c:pt idx="2">
                        <c:v>9.5000000000000001E-2</c:v>
                      </c:pt>
                      <c:pt idx="3">
                        <c:v>0.13800000000000001</c:v>
                      </c:pt>
                      <c:pt idx="4">
                        <c:v>-3.6999999999999998E-2</c:v>
                      </c:pt>
                      <c:pt idx="5">
                        <c:v>8.0000000000000002E-3</c:v>
                      </c:pt>
                    </c:numCache>
                  </c:numRef>
                </c:val>
                <c:extLst xmlns:c15="http://schemas.microsoft.com/office/drawing/2012/chart">
                  <c:ext xmlns:c16="http://schemas.microsoft.com/office/drawing/2014/chart" uri="{C3380CC4-5D6E-409C-BE32-E72D297353CC}">
                    <c16:uniqueId val="{00000000-3506-4548-A0C1-1EE8B75BD57C}"/>
                  </c:ext>
                </c:extLst>
              </c15:ser>
            </c15:filteredBarSeries>
            <c15:filteredBarSeries>
              <c15:ser>
                <c:idx val="37"/>
                <c:order val="37"/>
                <c:tx>
                  <c:strRef>
                    <c:extLst xmlns:c15="http://schemas.microsoft.com/office/drawing/2012/chart">
                      <c:ext xmlns:c15="http://schemas.microsoft.com/office/drawing/2012/chart" uri="{02D57815-91ED-43cb-92C2-25804820EDAC}">
                        <c15:formulaRef>
                          <c15:sqref>Sheet2!$AM$1</c15:sqref>
                        </c15:formulaRef>
                      </c:ext>
                    </c:extLst>
                    <c:strCache>
                      <c:ptCount val="1"/>
                      <c:pt idx="0">
                        <c:v>March</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Sheet2!$AM$2:$AM$7</c15:sqref>
                        </c15:formulaRef>
                      </c:ext>
                    </c:extLst>
                    <c:numCache>
                      <c:formatCode>0.0%</c:formatCode>
                      <c:ptCount val="6"/>
                      <c:pt idx="0">
                        <c:v>4.8000000000000001E-2</c:v>
                      </c:pt>
                      <c:pt idx="1">
                        <c:v>-3.9E-2</c:v>
                      </c:pt>
                      <c:pt idx="2">
                        <c:v>-0.03</c:v>
                      </c:pt>
                      <c:pt idx="3">
                        <c:v>-2.5999999999999999E-2</c:v>
                      </c:pt>
                      <c:pt idx="4">
                        <c:v>2.4E-2</c:v>
                      </c:pt>
                      <c:pt idx="5">
                        <c:v>-5.1999999999999998E-2</c:v>
                      </c:pt>
                    </c:numCache>
                  </c:numRef>
                </c:val>
                <c:extLst xmlns:c15="http://schemas.microsoft.com/office/drawing/2012/chart">
                  <c:ext xmlns:c16="http://schemas.microsoft.com/office/drawing/2014/chart" uri="{C3380CC4-5D6E-409C-BE32-E72D297353CC}">
                    <c16:uniqueId val="{00000003-0CC9-482A-BA9C-140B83ADADBE}"/>
                  </c:ext>
                </c:extLst>
              </c15:ser>
            </c15:filteredBarSeries>
            <c15:filteredBarSeries>
              <c15:ser>
                <c:idx val="38"/>
                <c:order val="38"/>
                <c:tx>
                  <c:strRef>
                    <c:extLst xmlns:c15="http://schemas.microsoft.com/office/drawing/2012/chart">
                      <c:ext xmlns:c15="http://schemas.microsoft.com/office/drawing/2012/chart" uri="{02D57815-91ED-43cb-92C2-25804820EDAC}">
                        <c15:formulaRef>
                          <c15:sqref>Sheet2!$AN$1</c15:sqref>
                        </c15:formulaRef>
                      </c:ext>
                    </c:extLst>
                    <c:strCache>
                      <c:ptCount val="1"/>
                      <c:pt idx="0">
                        <c:v>April</c:v>
                      </c:pt>
                    </c:strCache>
                  </c:strRef>
                </c:tx>
                <c:spPr>
                  <a:solidFill>
                    <a:schemeClr val="accent1">
                      <a:lumMod val="50000"/>
                    </a:schemeClr>
                  </a:solidFill>
                  <a:ln>
                    <a:solidFill>
                      <a:schemeClr val="accent1">
                        <a:lumMod val="40000"/>
                        <a:lumOff val="60000"/>
                      </a:schemeClr>
                    </a:solidFill>
                  </a:ln>
                  <a:effectLst/>
                </c:spPr>
                <c:invertIfNegative val="0"/>
                <c:dPt>
                  <c:idx val="1"/>
                  <c:invertIfNegative val="0"/>
                  <c:bubble3D val="0"/>
                  <c:spPr>
                    <a:solidFill>
                      <a:schemeClr val="accent1">
                        <a:lumMod val="50000"/>
                      </a:schemeClr>
                    </a:solidFill>
                    <a:ln>
                      <a:solidFill>
                        <a:schemeClr val="accent1">
                          <a:lumMod val="40000"/>
                          <a:lumOff val="60000"/>
                        </a:schemeClr>
                      </a:solidFill>
                    </a:ln>
                    <a:effectLst/>
                  </c:spPr>
                  <c:extLst xmlns:c15="http://schemas.microsoft.com/office/drawing/2012/chart">
                    <c:ext xmlns:c16="http://schemas.microsoft.com/office/drawing/2014/chart" uri="{C3380CC4-5D6E-409C-BE32-E72D297353CC}">
                      <c16:uniqueId val="{00000001-09FE-4EB9-9131-1626823D18B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Sheet2!$AN$2:$AN$7</c15:sqref>
                        </c15:formulaRef>
                      </c:ext>
                    </c:extLst>
                    <c:numCache>
                      <c:formatCode>0.0%</c:formatCode>
                      <c:ptCount val="6"/>
                      <c:pt idx="0">
                        <c:v>2.3E-2</c:v>
                      </c:pt>
                      <c:pt idx="1">
                        <c:v>-2.3E-2</c:v>
                      </c:pt>
                      <c:pt idx="2">
                        <c:v>-1.4E-2</c:v>
                      </c:pt>
                      <c:pt idx="3">
                        <c:v>-3.2000000000000001E-2</c:v>
                      </c:pt>
                      <c:pt idx="4">
                        <c:v>6.0999999999999999E-2</c:v>
                      </c:pt>
                      <c:pt idx="5">
                        <c:v>0</c:v>
                      </c:pt>
                    </c:numCache>
                  </c:numRef>
                </c:val>
                <c:extLst xmlns:c15="http://schemas.microsoft.com/office/drawing/2012/chart">
                  <c:ext xmlns:c16="http://schemas.microsoft.com/office/drawing/2014/chart" uri="{C3380CC4-5D6E-409C-BE32-E72D297353CC}">
                    <c16:uniqueId val="{00000000-D116-4B8A-80D1-2B34DAA3CDF8}"/>
                  </c:ext>
                </c:extLst>
              </c15:ser>
            </c15:filteredBarSeries>
            <c15:filteredBarSeries>
              <c15:ser>
                <c:idx val="39"/>
                <c:order val="39"/>
                <c:tx>
                  <c:strRef>
                    <c:extLst xmlns:c15="http://schemas.microsoft.com/office/drawing/2012/chart">
                      <c:ext xmlns:c15="http://schemas.microsoft.com/office/drawing/2012/chart" uri="{02D57815-91ED-43cb-92C2-25804820EDAC}">
                        <c15:formulaRef>
                          <c15:sqref>Sheet2!$AO$1</c15:sqref>
                        </c15:formulaRef>
                      </c:ext>
                    </c:extLst>
                    <c:strCache>
                      <c:ptCount val="1"/>
                      <c:pt idx="0">
                        <c:v>May</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Sheet2!$AO$2:$AO$7</c15:sqref>
                        </c15:formulaRef>
                      </c:ext>
                    </c:extLst>
                    <c:numCache>
                      <c:formatCode>0.0%</c:formatCode>
                      <c:ptCount val="6"/>
                      <c:pt idx="0">
                        <c:v>0.111</c:v>
                      </c:pt>
                      <c:pt idx="1">
                        <c:v>0.17399999999999999</c:v>
                      </c:pt>
                      <c:pt idx="2">
                        <c:v>5.6000000000000001E-2</c:v>
                      </c:pt>
                      <c:pt idx="3">
                        <c:v>2E-3</c:v>
                      </c:pt>
                      <c:pt idx="4">
                        <c:v>4.5999999999999999E-2</c:v>
                      </c:pt>
                      <c:pt idx="5">
                        <c:v>-2.7E-2</c:v>
                      </c:pt>
                    </c:numCache>
                  </c:numRef>
                </c:val>
                <c:extLst xmlns:c15="http://schemas.microsoft.com/office/drawing/2012/chart">
                  <c:ext xmlns:c16="http://schemas.microsoft.com/office/drawing/2014/chart" uri="{C3380CC4-5D6E-409C-BE32-E72D297353CC}">
                    <c16:uniqueId val="{00000002-5948-4DA0-BBF3-69915DF9DB13}"/>
                  </c:ext>
                </c:extLst>
              </c15:ser>
            </c15:filteredBarSeries>
            <c15:filteredBarSeries>
              <c15:ser>
                <c:idx val="40"/>
                <c:order val="40"/>
                <c:tx>
                  <c:strRef>
                    <c:extLst xmlns:c15="http://schemas.microsoft.com/office/drawing/2012/chart">
                      <c:ext xmlns:c15="http://schemas.microsoft.com/office/drawing/2012/chart" uri="{02D57815-91ED-43cb-92C2-25804820EDAC}">
                        <c15:formulaRef>
                          <c15:sqref>Sheet2!$AP$1</c15:sqref>
                        </c15:formulaRef>
                      </c:ext>
                    </c:extLst>
                    <c:strCache>
                      <c:ptCount val="1"/>
                      <c:pt idx="0">
                        <c:v>June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Sheet2!$AP$2:$AP$7</c15:sqref>
                        </c15:formulaRef>
                      </c:ext>
                    </c:extLst>
                    <c:numCache>
                      <c:formatCode>0.0%</c:formatCode>
                      <c:ptCount val="6"/>
                      <c:pt idx="0">
                        <c:v>0.1</c:v>
                      </c:pt>
                      <c:pt idx="1">
                        <c:v>-0.104</c:v>
                      </c:pt>
                      <c:pt idx="2">
                        <c:v>-3.6999999999999998E-2</c:v>
                      </c:pt>
                      <c:pt idx="3">
                        <c:v>-3.3000000000000002E-2</c:v>
                      </c:pt>
                      <c:pt idx="4">
                        <c:v>-3.7999999999999999E-2</c:v>
                      </c:pt>
                      <c:pt idx="5">
                        <c:v>3.0000000000000001E-3</c:v>
                      </c:pt>
                    </c:numCache>
                  </c:numRef>
                </c:val>
                <c:extLst xmlns:c15="http://schemas.microsoft.com/office/drawing/2012/chart">
                  <c:ext xmlns:c16="http://schemas.microsoft.com/office/drawing/2014/chart" uri="{C3380CC4-5D6E-409C-BE32-E72D297353CC}">
                    <c16:uniqueId val="{00000002-C302-492D-BC7B-808B86D6E256}"/>
                  </c:ext>
                </c:extLst>
              </c15:ser>
            </c15:filteredBarSeries>
            <c15:filteredBarSeries>
              <c15:ser>
                <c:idx val="41"/>
                <c:order val="41"/>
                <c:tx>
                  <c:strRef>
                    <c:extLst xmlns:c15="http://schemas.microsoft.com/office/drawing/2012/chart">
                      <c:ext xmlns:c15="http://schemas.microsoft.com/office/drawing/2012/chart" uri="{02D57815-91ED-43cb-92C2-25804820EDAC}">
                        <c15:formulaRef>
                          <c15:sqref>Sheet2!$AQ$1</c15:sqref>
                        </c15:formulaRef>
                      </c:ext>
                    </c:extLst>
                    <c:strCache>
                      <c:ptCount val="1"/>
                      <c:pt idx="0">
                        <c:v>July</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Sheet2!$AQ$2:$AQ$7</c15:sqref>
                        </c15:formulaRef>
                      </c:ext>
                    </c:extLst>
                    <c:numCache>
                      <c:formatCode>0.0%</c:formatCode>
                      <c:ptCount val="6"/>
                      <c:pt idx="0">
                        <c:v>1.7999999999999999E-2</c:v>
                      </c:pt>
                      <c:pt idx="1">
                        <c:v>2.3E-2</c:v>
                      </c:pt>
                      <c:pt idx="2">
                        <c:v>1E-3</c:v>
                      </c:pt>
                      <c:pt idx="3">
                        <c:v>-2.1999999999999999E-2</c:v>
                      </c:pt>
                      <c:pt idx="4">
                        <c:v>6.6000000000000003E-2</c:v>
                      </c:pt>
                      <c:pt idx="5">
                        <c:v>8.9999999999999993E-3</c:v>
                      </c:pt>
                    </c:numCache>
                  </c:numRef>
                </c:val>
                <c:extLst xmlns:c15="http://schemas.microsoft.com/office/drawing/2012/chart">
                  <c:ext xmlns:c16="http://schemas.microsoft.com/office/drawing/2014/chart" uri="{C3380CC4-5D6E-409C-BE32-E72D297353CC}">
                    <c16:uniqueId val="{00000002-3BDF-4D09-85AA-E24EC4501497}"/>
                  </c:ext>
                </c:extLst>
              </c15:ser>
            </c15:filteredBarSeries>
            <c15:filteredBarSeries>
              <c15:ser>
                <c:idx val="42"/>
                <c:order val="42"/>
                <c:tx>
                  <c:strRef>
                    <c:extLst xmlns:c15="http://schemas.microsoft.com/office/drawing/2012/chart">
                      <c:ext xmlns:c15="http://schemas.microsoft.com/office/drawing/2012/chart" uri="{02D57815-91ED-43cb-92C2-25804820EDAC}">
                        <c15:formulaRef>
                          <c15:sqref>Sheet2!$AR$1</c15:sqref>
                        </c15:formulaRef>
                      </c:ext>
                    </c:extLst>
                    <c:strCache>
                      <c:ptCount val="1"/>
                      <c:pt idx="0">
                        <c:v>August</c:v>
                      </c:pt>
                    </c:strCache>
                  </c:strRef>
                </c:tx>
                <c:spPr>
                  <a:solidFill>
                    <a:schemeClr val="accent5">
                      <a:lumMod val="60000"/>
                      <a:lumOff val="40000"/>
                    </a:schemeClr>
                  </a:solidFill>
                  <a:ln w="31750">
                    <a:solidFill>
                      <a:schemeClr val="accent5">
                        <a:lumMod val="50000"/>
                      </a:schemeClr>
                    </a:solidFill>
                  </a:ln>
                  <a:effectLst/>
                </c:spPr>
                <c:invertIfNegative val="0"/>
                <c:dPt>
                  <c:idx val="4"/>
                  <c:invertIfNegative val="0"/>
                  <c:bubble3D val="0"/>
                  <c:spPr>
                    <a:solidFill>
                      <a:schemeClr val="accent5">
                        <a:lumMod val="60000"/>
                        <a:lumOff val="40000"/>
                      </a:schemeClr>
                    </a:solidFill>
                    <a:ln w="31750">
                      <a:solidFill>
                        <a:schemeClr val="accent5">
                          <a:lumMod val="50000"/>
                        </a:schemeClr>
                      </a:solidFill>
                    </a:ln>
                    <a:effectLst/>
                  </c:spPr>
                  <c:extLst xmlns:c15="http://schemas.microsoft.com/office/drawing/2012/chart">
                    <c:ext xmlns:c16="http://schemas.microsoft.com/office/drawing/2014/chart" uri="{C3380CC4-5D6E-409C-BE32-E72D297353CC}">
                      <c16:uniqueId val="{00000005-3437-4984-89B7-EB58162AF46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Sheet2!$AR$2:$AR$7</c15:sqref>
                        </c15:formulaRef>
                      </c:ext>
                    </c:extLst>
                    <c:numCache>
                      <c:formatCode>0.0%</c:formatCode>
                      <c:ptCount val="6"/>
                      <c:pt idx="0">
                        <c:v>-0.107</c:v>
                      </c:pt>
                      <c:pt idx="1">
                        <c:v>-0.10100000000000001</c:v>
                      </c:pt>
                      <c:pt idx="2">
                        <c:v>6.8000000000000005E-2</c:v>
                      </c:pt>
                      <c:pt idx="3">
                        <c:v>-7.0000000000000001E-3</c:v>
                      </c:pt>
                      <c:pt idx="4">
                        <c:v>-0.10199999999999999</c:v>
                      </c:pt>
                      <c:pt idx="5">
                        <c:v>-7.0999999999999994E-2</c:v>
                      </c:pt>
                    </c:numCache>
                  </c:numRef>
                </c:val>
                <c:extLst xmlns:c15="http://schemas.microsoft.com/office/drawing/2012/chart">
                  <c:ext xmlns:c16="http://schemas.microsoft.com/office/drawing/2014/chart" uri="{C3380CC4-5D6E-409C-BE32-E72D297353CC}">
                    <c16:uniqueId val="{00000002-3437-4984-89B7-EB58162AF464}"/>
                  </c:ext>
                </c:extLst>
              </c15:ser>
            </c15:filteredBarSeries>
            <c15:filteredBarSeries>
              <c15:ser>
                <c:idx val="43"/>
                <c:order val="43"/>
                <c:tx>
                  <c:strRef>
                    <c:extLst xmlns:c15="http://schemas.microsoft.com/office/drawing/2012/chart">
                      <c:ext xmlns:c15="http://schemas.microsoft.com/office/drawing/2012/chart" uri="{02D57815-91ED-43cb-92C2-25804820EDAC}">
                        <c15:formulaRef>
                          <c15:sqref>Sheet2!$AS$1</c15:sqref>
                        </c15:formulaRef>
                      </c:ext>
                    </c:extLst>
                    <c:strCache>
                      <c:ptCount val="1"/>
                      <c:pt idx="0">
                        <c:v>September</c:v>
                      </c:pt>
                    </c:strCache>
                  </c:strRef>
                </c:tx>
                <c:spPr>
                  <a:solidFill>
                    <a:schemeClr val="accent1">
                      <a:lumMod val="60000"/>
                      <a:lumOff val="40000"/>
                    </a:schemeClr>
                  </a:solidFill>
                  <a:ln w="25400">
                    <a:solidFill>
                      <a:schemeClr val="accent5">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Sheet2!$AS$2:$AS$7</c15:sqref>
                        </c15:formulaRef>
                      </c:ext>
                    </c:extLst>
                    <c:numCache>
                      <c:formatCode>0.0%</c:formatCode>
                      <c:ptCount val="6"/>
                      <c:pt idx="0">
                        <c:v>-0.12</c:v>
                      </c:pt>
                      <c:pt idx="1">
                        <c:v>3.9E-2</c:v>
                      </c:pt>
                      <c:pt idx="2">
                        <c:v>-4.4999999999999998E-2</c:v>
                      </c:pt>
                      <c:pt idx="3">
                        <c:v>-0.02</c:v>
                      </c:pt>
                      <c:pt idx="4">
                        <c:v>7.0000000000000007E-2</c:v>
                      </c:pt>
                      <c:pt idx="5">
                        <c:v>1.0999999999999999E-2</c:v>
                      </c:pt>
                    </c:numCache>
                  </c:numRef>
                </c:val>
                <c:extLst xmlns:c15="http://schemas.microsoft.com/office/drawing/2012/chart">
                  <c:ext xmlns:c16="http://schemas.microsoft.com/office/drawing/2014/chart" uri="{C3380CC4-5D6E-409C-BE32-E72D297353CC}">
                    <c16:uniqueId val="{00000004-8833-42D5-9F22-3A9B49ADC352}"/>
                  </c:ext>
                </c:extLst>
              </c15:ser>
            </c15:filteredBarSeries>
            <c15:filteredBarSeries>
              <c15:ser>
                <c:idx val="44"/>
                <c:order val="44"/>
                <c:tx>
                  <c:strRef>
                    <c:extLst xmlns:c15="http://schemas.microsoft.com/office/drawing/2012/chart">
                      <c:ext xmlns:c15="http://schemas.microsoft.com/office/drawing/2012/chart" uri="{02D57815-91ED-43cb-92C2-25804820EDAC}">
                        <c15:formulaRef>
                          <c15:sqref>Sheet2!$AT$1</c15:sqref>
                        </c15:formulaRef>
                      </c:ext>
                    </c:extLst>
                    <c:strCache>
                      <c:ptCount val="1"/>
                      <c:pt idx="0">
                        <c:v>October</c:v>
                      </c:pt>
                    </c:strCache>
                  </c:strRef>
                </c:tx>
                <c:spPr>
                  <a:solidFill>
                    <a:schemeClr val="accent5">
                      <a:lumMod val="60000"/>
                      <a:lumOff val="40000"/>
                    </a:schemeClr>
                  </a:solidFill>
                  <a:ln w="254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Sheet2!$A$2:$A$7</c15:sqref>
                        </c15:formulaRef>
                      </c:ext>
                    </c:extLst>
                    <c:strCache>
                      <c:ptCount val="6"/>
                      <c:pt idx="0">
                        <c:v>NAHB Home Builders Optimism</c:v>
                      </c:pt>
                      <c:pt idx="1">
                        <c:v>Housing Starts</c:v>
                      </c:pt>
                      <c:pt idx="2">
                        <c:v>Building Permits</c:v>
                      </c:pt>
                      <c:pt idx="3">
                        <c:v>Existing Home Sales</c:v>
                      </c:pt>
                      <c:pt idx="4">
                        <c:v>New Home Sales</c:v>
                      </c:pt>
                      <c:pt idx="5">
                        <c:v>Pending Home Sales</c:v>
                      </c:pt>
                    </c:strCache>
                  </c:strRef>
                </c:cat>
                <c:val>
                  <c:numRef>
                    <c:extLst xmlns:c15="http://schemas.microsoft.com/office/drawing/2012/chart">
                      <c:ext xmlns:c15="http://schemas.microsoft.com/office/drawing/2012/chart" uri="{02D57815-91ED-43cb-92C2-25804820EDAC}">
                        <c15:formulaRef>
                          <c15:sqref>Sheet2!$AT$2:$AT$7</c15:sqref>
                        </c15:formulaRef>
                      </c:ext>
                    </c:extLst>
                    <c:numCache>
                      <c:formatCode>0.0%</c:formatCode>
                      <c:ptCount val="6"/>
                      <c:pt idx="0">
                        <c:v>-9.0999999999999998E-2</c:v>
                      </c:pt>
                      <c:pt idx="1">
                        <c:v>2E-3</c:v>
                      </c:pt>
                      <c:pt idx="2">
                        <c:v>1.7999999999999999E-2</c:v>
                      </c:pt>
                      <c:pt idx="3">
                        <c:v>-4.1000000000000002E-2</c:v>
                      </c:pt>
                      <c:pt idx="4">
                        <c:v>-0.04</c:v>
                      </c:pt>
                      <c:pt idx="5">
                        <c:v>-1.4999999999999999E-2</c:v>
                      </c:pt>
                    </c:numCache>
                  </c:numRef>
                </c:val>
                <c:extLst xmlns:c15="http://schemas.microsoft.com/office/drawing/2012/chart">
                  <c:ext xmlns:c16="http://schemas.microsoft.com/office/drawing/2014/chart" uri="{C3380CC4-5D6E-409C-BE32-E72D297353CC}">
                    <c16:uniqueId val="{00000004-6032-4C73-B07D-8016673BDB9E}"/>
                  </c:ext>
                </c:extLst>
              </c15:ser>
            </c15:filteredBarSeries>
          </c:ext>
        </c:extLst>
      </c:barChart>
      <c:catAx>
        <c:axId val="924576416"/>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sng" strike="noStrike" kern="1200" baseline="0">
                <a:solidFill>
                  <a:schemeClr val="tx1"/>
                </a:solidFill>
                <a:latin typeface="GT America Rg" pitchFamily="2" charset="77"/>
                <a:ea typeface="GT America Rg" pitchFamily="2" charset="77"/>
                <a:cs typeface="+mn-cs"/>
              </a:defRPr>
            </a:pPr>
            <a:endParaRPr lang="en-US"/>
          </a:p>
        </c:txPr>
        <c:crossAx val="924579368"/>
        <c:crosses val="autoZero"/>
        <c:auto val="0"/>
        <c:lblAlgn val="ctr"/>
        <c:lblOffset val="0"/>
        <c:noMultiLvlLbl val="0"/>
      </c:catAx>
      <c:valAx>
        <c:axId val="924579368"/>
        <c:scaling>
          <c:orientation val="minMax"/>
          <c:max val="0.16000000000000003"/>
          <c:min val="-0.16000000000000003"/>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GT America Rg" pitchFamily="2" charset="77"/>
                <a:ea typeface="GT America Rg" pitchFamily="2" charset="77"/>
                <a:cs typeface="+mn-cs"/>
              </a:defRPr>
            </a:pPr>
            <a:endParaRPr lang="en-US"/>
          </a:p>
        </c:txPr>
        <c:crossAx val="924576416"/>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615704286964132E-2"/>
          <c:y val="3.7094163340774602E-2"/>
          <c:w val="0.94149540682414701"/>
          <c:h val="0.88488450938446139"/>
        </c:manualLayout>
      </c:layout>
      <c:lineChart>
        <c:grouping val="standard"/>
        <c:varyColors val="0"/>
        <c:ser>
          <c:idx val="0"/>
          <c:order val="0"/>
          <c:tx>
            <c:strRef>
              <c:f>Data!$K$1</c:f>
              <c:strCache>
                <c:ptCount val="1"/>
                <c:pt idx="0">
                  <c:v>Consumer Senitment</c:v>
                </c:pt>
              </c:strCache>
            </c:strRef>
          </c:tx>
          <c:spPr>
            <a:ln w="63500" cap="rnd">
              <a:solidFill>
                <a:srgbClr val="4A66AC"/>
              </a:solidFill>
              <a:round/>
            </a:ln>
            <a:effectLst/>
          </c:spPr>
          <c:marker>
            <c:symbol val="circle"/>
            <c:size val="5"/>
            <c:spPr>
              <a:solidFill>
                <a:schemeClr val="accent1"/>
              </a:solidFill>
              <a:ln w="9525">
                <a:solidFill>
                  <a:schemeClr val="accent1"/>
                </a:solidFill>
              </a:ln>
              <a:effectLst/>
            </c:spPr>
          </c:marker>
          <c:cat>
            <c:numRef>
              <c:f>Data!$J$16:$J$62</c:f>
              <c:numCache>
                <c:formatCode>mmm\ yyyy</c:formatCode>
                <c:ptCount val="4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numCache>
            </c:numRef>
          </c:cat>
          <c:val>
            <c:numRef>
              <c:f>Data!$K$16:$K$62</c:f>
              <c:numCache>
                <c:formatCode>General</c:formatCode>
                <c:ptCount val="47"/>
                <c:pt idx="0" formatCode="0.0">
                  <c:v>101</c:v>
                </c:pt>
                <c:pt idx="1">
                  <c:v>89.1</c:v>
                </c:pt>
                <c:pt idx="2">
                  <c:v>71.8</c:v>
                </c:pt>
                <c:pt idx="3">
                  <c:v>72.3</c:v>
                </c:pt>
                <c:pt idx="4">
                  <c:v>78.099999999999994</c:v>
                </c:pt>
                <c:pt idx="5">
                  <c:v>72.5</c:v>
                </c:pt>
                <c:pt idx="6">
                  <c:v>74.099999999999994</c:v>
                </c:pt>
                <c:pt idx="7">
                  <c:v>80.400000000000006</c:v>
                </c:pt>
                <c:pt idx="8">
                  <c:v>81.8</c:v>
                </c:pt>
                <c:pt idx="9">
                  <c:v>76.900000000000006</c:v>
                </c:pt>
                <c:pt idx="10">
                  <c:v>80.7</c:v>
                </c:pt>
                <c:pt idx="11">
                  <c:v>79</c:v>
                </c:pt>
                <c:pt idx="12">
                  <c:v>76.8</c:v>
                </c:pt>
                <c:pt idx="13">
                  <c:v>84.9</c:v>
                </c:pt>
                <c:pt idx="14">
                  <c:v>88.3</c:v>
                </c:pt>
                <c:pt idx="15">
                  <c:v>82.9</c:v>
                </c:pt>
                <c:pt idx="16">
                  <c:v>85.5</c:v>
                </c:pt>
                <c:pt idx="17">
                  <c:v>81.2</c:v>
                </c:pt>
                <c:pt idx="18">
                  <c:v>70.3</c:v>
                </c:pt>
                <c:pt idx="19">
                  <c:v>72.8</c:v>
                </c:pt>
                <c:pt idx="20">
                  <c:v>71.7</c:v>
                </c:pt>
                <c:pt idx="21">
                  <c:v>67.400000000000006</c:v>
                </c:pt>
                <c:pt idx="22">
                  <c:v>70.599999999999994</c:v>
                </c:pt>
                <c:pt idx="23">
                  <c:v>67.2</c:v>
                </c:pt>
                <c:pt idx="24">
                  <c:v>62.8</c:v>
                </c:pt>
                <c:pt idx="25">
                  <c:v>59.4</c:v>
                </c:pt>
                <c:pt idx="26">
                  <c:v>65.2</c:v>
                </c:pt>
                <c:pt idx="27">
                  <c:v>58.4</c:v>
                </c:pt>
                <c:pt idx="28">
                  <c:v>50</c:v>
                </c:pt>
                <c:pt idx="29">
                  <c:v>51.5</c:v>
                </c:pt>
                <c:pt idx="30">
                  <c:v>58.2</c:v>
                </c:pt>
                <c:pt idx="31">
                  <c:v>58.6</c:v>
                </c:pt>
                <c:pt idx="32">
                  <c:v>59.9</c:v>
                </c:pt>
                <c:pt idx="33">
                  <c:v>56.8</c:v>
                </c:pt>
                <c:pt idx="34">
                  <c:v>59.7</c:v>
                </c:pt>
                <c:pt idx="35">
                  <c:v>64.900000000000006</c:v>
                </c:pt>
                <c:pt idx="36">
                  <c:v>67</c:v>
                </c:pt>
                <c:pt idx="37">
                  <c:v>62</c:v>
                </c:pt>
                <c:pt idx="38">
                  <c:v>63.5</c:v>
                </c:pt>
                <c:pt idx="39">
                  <c:v>59.2</c:v>
                </c:pt>
                <c:pt idx="40">
                  <c:v>64.400000000000006</c:v>
                </c:pt>
                <c:pt idx="41">
                  <c:v>71.599999999999994</c:v>
                </c:pt>
                <c:pt idx="42">
                  <c:v>69.5</c:v>
                </c:pt>
                <c:pt idx="43">
                  <c:v>68.099999999999994</c:v>
                </c:pt>
                <c:pt idx="44">
                  <c:v>63.8</c:v>
                </c:pt>
                <c:pt idx="45">
                  <c:v>61.3</c:v>
                </c:pt>
                <c:pt idx="46">
                  <c:v>69.7</c:v>
                </c:pt>
              </c:numCache>
            </c:numRef>
          </c:val>
          <c:smooth val="0"/>
          <c:extLst>
            <c:ext xmlns:c16="http://schemas.microsoft.com/office/drawing/2014/chart" uri="{C3380CC4-5D6E-409C-BE32-E72D297353CC}">
              <c16:uniqueId val="{00000000-EE57-7B46-9AD7-33FA7CDC4DA4}"/>
            </c:ext>
          </c:extLst>
        </c:ser>
        <c:dLbls>
          <c:showLegendKey val="0"/>
          <c:showVal val="0"/>
          <c:showCatName val="0"/>
          <c:showSerName val="0"/>
          <c:showPercent val="0"/>
          <c:showBubbleSize val="0"/>
        </c:dLbls>
        <c:marker val="1"/>
        <c:smooth val="0"/>
        <c:axId val="401343272"/>
        <c:axId val="1"/>
      </c:lineChart>
      <c:dateAx>
        <c:axId val="401343272"/>
        <c:scaling>
          <c:orientation val="minMax"/>
        </c:scaling>
        <c:delete val="0"/>
        <c:axPos val="b"/>
        <c:numFmt formatCode="mmm\ yy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1" i="0" u="none" strike="noStrike" kern="1200" baseline="0">
                <a:solidFill>
                  <a:schemeClr val="tx1"/>
                </a:solidFill>
                <a:latin typeface="GT America Rg" pitchFamily="2" charset="77"/>
                <a:ea typeface="GT America Rg" pitchFamily="2" charset="77"/>
                <a:cs typeface="+mn-cs"/>
              </a:defRPr>
            </a:pPr>
            <a:endParaRPr lang="en-US"/>
          </a:p>
        </c:txPr>
        <c:crossAx val="1"/>
        <c:crosses val="autoZero"/>
        <c:auto val="1"/>
        <c:lblOffset val="100"/>
        <c:baseTimeUnit val="months"/>
        <c:majorUnit val="3"/>
        <c:majorTimeUnit val="months"/>
      </c:dateAx>
      <c:valAx>
        <c:axId val="1"/>
        <c:scaling>
          <c:orientation val="minMax"/>
          <c:max val="105"/>
          <c:min val="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T America Rg" pitchFamily="2" charset="77"/>
                <a:ea typeface="GT America Rg" pitchFamily="2" charset="77"/>
                <a:cs typeface="+mn-cs"/>
              </a:defRPr>
            </a:pPr>
            <a:endParaRPr lang="en-US"/>
          </a:p>
        </c:txPr>
        <c:crossAx val="401343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29330708661414E-2"/>
          <c:y val="8.7593480484061195E-2"/>
          <c:w val="0.94784514435695533"/>
          <c:h val="0.83767076915355509"/>
        </c:manualLayout>
      </c:layout>
      <c:lineChart>
        <c:grouping val="standard"/>
        <c:varyColors val="0"/>
        <c:ser>
          <c:idx val="0"/>
          <c:order val="0"/>
          <c:tx>
            <c:strRef>
              <c:f>Sheet2!$AQ$10</c:f>
              <c:strCache>
                <c:ptCount val="1"/>
                <c:pt idx="0">
                  <c:v>Case-Shiller Annual Home Price Increase</c:v>
                </c:pt>
              </c:strCache>
            </c:strRef>
          </c:tx>
          <c:spPr>
            <a:ln w="28575" cap="rnd">
              <a:solidFill>
                <a:schemeClr val="accent1"/>
              </a:solidFill>
              <a:round/>
            </a:ln>
            <a:effectLst/>
          </c:spPr>
          <c:marker>
            <c:symbol val="none"/>
          </c:marker>
          <c:dLbls>
            <c:dLbl>
              <c:idx val="15"/>
              <c:layout>
                <c:manualLayout>
                  <c:x val="-1.5081417766704169E-2"/>
                  <c:y val="-4.3665317165535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D1-42B7-90A8-062C2F3C1F44}"/>
                </c:ext>
              </c:extLst>
            </c:dLbl>
            <c:dLbl>
              <c:idx val="16"/>
              <c:layout>
                <c:manualLayout>
                  <c:x val="-1.8155437503351062E-2"/>
                  <c:y val="-5.02364709902961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D1-42B7-90A8-062C2F3C1F44}"/>
                </c:ext>
              </c:extLst>
            </c:dLbl>
            <c:dLbl>
              <c:idx val="17"/>
              <c:layout>
                <c:manualLayout>
                  <c:x val="-1.4033370893608225E-2"/>
                  <c:y val="-5.68076248150569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0A-1845-831A-6752150A842B}"/>
                </c:ext>
              </c:extLst>
            </c:dLbl>
            <c:dLbl>
              <c:idx val="18"/>
              <c:layout>
                <c:manualLayout>
                  <c:x val="-8.6451404788247203E-3"/>
                  <c:y val="-6.9949932464578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F3-45B0-93E4-C7B1E8679DCA}"/>
                </c:ext>
              </c:extLst>
            </c:dLbl>
            <c:dLbl>
              <c:idx val="19"/>
              <c:layout>
                <c:manualLayout>
                  <c:x val="-1.2443631893946209E-2"/>
                  <c:y val="-6.3378778639817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29-4693-A29B-F41A03C217FF}"/>
                </c:ext>
              </c:extLst>
            </c:dLbl>
            <c:dLbl>
              <c:idx val="20"/>
              <c:layout>
                <c:manualLayout>
                  <c:x val="-7.7447573285738276E-3"/>
                  <c:y val="-6.0093201727437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03-489A-90FB-8B35A4F9BBC3}"/>
                </c:ext>
              </c:extLst>
            </c:dLbl>
            <c:dLbl>
              <c:idx val="21"/>
              <c:layout>
                <c:manualLayout>
                  <c:x val="-2.9658792650918633E-4"/>
                  <c:y val="-5.473771136025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32-4C00-91EA-E4CF85EE6975}"/>
                </c:ext>
              </c:extLst>
            </c:dLbl>
            <c:dLbl>
              <c:idx val="22"/>
              <c:layout>
                <c:manualLayout>
                  <c:x val="-6.5354330708661419E-4"/>
                  <c:y val="-5.1452134447877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ED-4300-9504-1E6FB6C2843C}"/>
                </c:ext>
              </c:extLst>
            </c:dLbl>
            <c:dLbl>
              <c:idx val="23"/>
              <c:layout>
                <c:manualLayout>
                  <c:x val="-1.905074365704287E-4"/>
                  <c:y val="-6.1308865185018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AC-4565-97CB-5B6A0A5F8D65}"/>
                </c:ext>
              </c:extLst>
            </c:dLbl>
            <c:dLbl>
              <c:idx val="24"/>
              <c:layout>
                <c:manualLayout>
                  <c:x val="-1.011482939632546E-3"/>
                  <c:y val="-5.4737711360257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AD-46D4-9BDF-D072F0CFDA40}"/>
                </c:ext>
              </c:extLst>
            </c:dLbl>
            <c:dLbl>
              <c:idx val="25"/>
              <c:layout>
                <c:manualLayout>
                  <c:x val="-3.921697287841057E-4"/>
                  <c:y val="-5.1452134447876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09-4C6A-997F-0EE26FADA4CA}"/>
                </c:ext>
              </c:extLst>
            </c:dLbl>
            <c:dLbl>
              <c:idx val="27"/>
              <c:layout>
                <c:manualLayout>
                  <c:x val="-3.7346456692913491E-2"/>
                  <c:y val="2.6177769372679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E0-4F0A-AF66-1CEAFCBB69FA}"/>
                </c:ext>
              </c:extLst>
            </c:dLbl>
            <c:dLbl>
              <c:idx val="28"/>
              <c:layout>
                <c:manualLayout>
                  <c:x val="-2.3463910761154855E-2"/>
                  <c:y val="3.2748923197440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2E-4F73-8343-7D5545A89416}"/>
                </c:ext>
              </c:extLst>
            </c:dLbl>
            <c:dLbl>
              <c:idx val="29"/>
              <c:layout>
                <c:manualLayout>
                  <c:x val="-2.8718285214348205E-2"/>
                  <c:y val="-4.9390499612069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10-4AFF-B9D7-B703DE9A592E}"/>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solidFill>
                    <a:latin typeface="GT America Rg" pitchFamily="2" charset="77"/>
                    <a:ea typeface="GT America Rg" pitchFamily="2" charset="77"/>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Sheet2!$AP$11:$AP$44</c:f>
              <c:numCache>
                <c:formatCode>yyyy\-mm\-dd</c:formatCode>
                <c:ptCount val="3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numCache>
            </c:numRef>
          </c:cat>
          <c:val>
            <c:numRef>
              <c:f>Sheet2!$AQ$11:$AQ$44</c:f>
              <c:numCache>
                <c:formatCode>0.0%</c:formatCode>
                <c:ptCount val="34"/>
                <c:pt idx="0">
                  <c:v>0.11288546255506593</c:v>
                </c:pt>
                <c:pt idx="1">
                  <c:v>0.12156859067828774</c:v>
                </c:pt>
                <c:pt idx="2">
                  <c:v>0.13500000000000001</c:v>
                </c:pt>
                <c:pt idx="3">
                  <c:v>0.1497177090954267</c:v>
                </c:pt>
                <c:pt idx="4">
                  <c:v>0.16899829816824363</c:v>
                </c:pt>
                <c:pt idx="5">
                  <c:v>0.188</c:v>
                </c:pt>
                <c:pt idx="6">
                  <c:v>0.19800000000000001</c:v>
                </c:pt>
                <c:pt idx="7">
                  <c:v>0.2</c:v>
                </c:pt>
                <c:pt idx="8">
                  <c:v>0.19700000000000001</c:v>
                </c:pt>
                <c:pt idx="9">
                  <c:v>0.191</c:v>
                </c:pt>
                <c:pt idx="10">
                  <c:v>0.189</c:v>
                </c:pt>
                <c:pt idx="11">
                  <c:v>0.189</c:v>
                </c:pt>
                <c:pt idx="12">
                  <c:v>0.19268844486732206</c:v>
                </c:pt>
                <c:pt idx="13">
                  <c:v>0.20073727942221375</c:v>
                </c:pt>
                <c:pt idx="14">
                  <c:v>0.2082282523254293</c:v>
                </c:pt>
                <c:pt idx="15">
                  <c:v>0.20775384910931183</c:v>
                </c:pt>
                <c:pt idx="16">
                  <c:v>0.1998716187389673</c:v>
                </c:pt>
                <c:pt idx="17">
                  <c:v>0.18034186398177754</c:v>
                </c:pt>
                <c:pt idx="18">
                  <c:v>0.15656761550424969</c:v>
                </c:pt>
                <c:pt idx="19">
                  <c:v>0.12951727678189484</c:v>
                </c:pt>
                <c:pt idx="20">
                  <c:v>0.10664638323891484</c:v>
                </c:pt>
                <c:pt idx="21">
                  <c:v>9.1169829520128198E-2</c:v>
                </c:pt>
                <c:pt idx="22">
                  <c:v>7.5220052885137889E-2</c:v>
                </c:pt>
                <c:pt idx="23">
                  <c:v>5.6216670135723845E-2</c:v>
                </c:pt>
                <c:pt idx="24">
                  <c:v>3.8217847759722812E-2</c:v>
                </c:pt>
                <c:pt idx="25">
                  <c:v>2.1403757927640044E-2</c:v>
                </c:pt>
                <c:pt idx="26">
                  <c:v>7.4343396009040053E-3</c:v>
                </c:pt>
                <c:pt idx="27">
                  <c:v>-9.3779098859059218E-4</c:v>
                </c:pt>
                <c:pt idx="28">
                  <c:v>-3.8785988765438484E-3</c:v>
                </c:pt>
                <c:pt idx="29">
                  <c:v>-1.23247373695623E-4</c:v>
                </c:pt>
                <c:pt idx="30">
                  <c:v>9.8199459512258169E-3</c:v>
                </c:pt>
                <c:pt idx="31">
                  <c:v>2.5924840357388623E-2</c:v>
                </c:pt>
                <c:pt idx="32">
                  <c:v>3.9868326016262889E-2</c:v>
                </c:pt>
                <c:pt idx="33">
                  <c:v>4.788867273171693E-2</c:v>
                </c:pt>
              </c:numCache>
            </c:numRef>
          </c:val>
          <c:smooth val="0"/>
          <c:extLst>
            <c:ext xmlns:c16="http://schemas.microsoft.com/office/drawing/2014/chart" uri="{C3380CC4-5D6E-409C-BE32-E72D297353CC}">
              <c16:uniqueId val="{00000002-4E0A-1845-831A-6752150A842B}"/>
            </c:ext>
          </c:extLst>
        </c:ser>
        <c:dLbls>
          <c:dLblPos val="t"/>
          <c:showLegendKey val="0"/>
          <c:showVal val="1"/>
          <c:showCatName val="0"/>
          <c:showSerName val="0"/>
          <c:showPercent val="0"/>
          <c:showBubbleSize val="0"/>
        </c:dLbls>
        <c:smooth val="0"/>
        <c:axId val="1666299887"/>
        <c:axId val="1666300719"/>
      </c:lineChart>
      <c:dateAx>
        <c:axId val="1666299887"/>
        <c:scaling>
          <c:orientation val="minMax"/>
        </c:scaling>
        <c:delete val="0"/>
        <c:axPos val="b"/>
        <c:numFmt formatCode="mmm\ 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GT America Rg" pitchFamily="2" charset="77"/>
                <a:ea typeface="GT America Rg" pitchFamily="2" charset="77"/>
                <a:cs typeface="+mn-cs"/>
              </a:defRPr>
            </a:pPr>
            <a:endParaRPr lang="en-US"/>
          </a:p>
        </c:txPr>
        <c:crossAx val="1666300719"/>
        <c:crosses val="autoZero"/>
        <c:auto val="1"/>
        <c:lblOffset val="100"/>
        <c:baseTimeUnit val="months"/>
        <c:majorUnit val="2"/>
        <c:majorTimeUnit val="months"/>
      </c:dateAx>
      <c:valAx>
        <c:axId val="1666300719"/>
        <c:scaling>
          <c:orientation val="minMax"/>
          <c:max val="0.22000000000000003"/>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GT America Rg" pitchFamily="2" charset="77"/>
                <a:ea typeface="GT America Rg" pitchFamily="2" charset="77"/>
                <a:cs typeface="+mn-cs"/>
              </a:defRPr>
            </a:pPr>
            <a:endParaRPr lang="en-US"/>
          </a:p>
        </c:txPr>
        <c:crossAx val="1666299887"/>
        <c:crosses val="autoZero"/>
        <c:crossBetween val="between"/>
      </c:valAx>
      <c:spPr>
        <a:noFill/>
        <a:ln>
          <a:noFill/>
        </a:ln>
        <a:effectLst/>
      </c:spPr>
    </c:plotArea>
    <c:legend>
      <c:legendPos val="t"/>
      <c:layout>
        <c:manualLayout>
          <c:xMode val="edge"/>
          <c:yMode val="edge"/>
          <c:x val="0.27838134295713035"/>
          <c:y val="6.7315520677274946E-4"/>
          <c:w val="0.43968820223387811"/>
          <c:h val="7.4365799576186428E-2"/>
        </c:manualLayout>
      </c:layout>
      <c:overlay val="0"/>
      <c:spPr>
        <a:noFill/>
        <a:ln>
          <a:noFill/>
        </a:ln>
        <a:effectLst/>
      </c:spPr>
      <c:txPr>
        <a:bodyPr rot="0" spcFirstLastPara="1" vertOverflow="ellipsis" vert="horz" wrap="square" anchor="ctr" anchorCtr="1"/>
        <a:lstStyle/>
        <a:p>
          <a:pPr>
            <a:defRPr sz="1200" b="1" i="0" u="sng" strike="noStrike" kern="1200" baseline="0">
              <a:solidFill>
                <a:schemeClr val="tx1"/>
              </a:solidFill>
              <a:latin typeface="GT America Rg" pitchFamily="2" charset="77"/>
              <a:ea typeface="GT America Rg" pitchFamily="2" charset="77"/>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733267716535435E-3"/>
          <c:y val="7.773674974692002E-2"/>
          <c:w val="0.97583989541194316"/>
          <c:h val="0.82323596211393502"/>
        </c:manualLayout>
      </c:layout>
      <c:lineChart>
        <c:grouping val="standard"/>
        <c:varyColors val="0"/>
        <c:ser>
          <c:idx val="0"/>
          <c:order val="0"/>
          <c:tx>
            <c:strRef>
              <c:f>Wages!$F$23</c:f>
              <c:strCache>
                <c:ptCount val="1"/>
                <c:pt idx="0">
                  <c:v>Wage Growth</c:v>
                </c:pt>
              </c:strCache>
            </c:strRef>
          </c:tx>
          <c:spPr>
            <a:ln w="63500" cap="rnd">
              <a:solidFill>
                <a:srgbClr val="0070C0"/>
              </a:solidFill>
              <a:round/>
            </a:ln>
            <a:effectLst/>
          </c:spPr>
          <c:marker>
            <c:symbol val="none"/>
          </c:marker>
          <c:dLbls>
            <c:dLbl>
              <c:idx val="3"/>
              <c:layout>
                <c:manualLayout>
                  <c:x val="-3.7867208005249342E-2"/>
                  <c:y val="-9.26251834661851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7A-194F-9480-D816E446BCC6}"/>
                </c:ext>
              </c:extLst>
            </c:dLbl>
            <c:dLbl>
              <c:idx val="4"/>
              <c:layout>
                <c:manualLayout>
                  <c:x val="-2.6408874671916011E-2"/>
                  <c:y val="-5.1301680308613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7A-194F-9480-D816E446BCC6}"/>
                </c:ext>
              </c:extLst>
            </c:dLbl>
            <c:spPr>
              <a:noFill/>
              <a:ln w="25400">
                <a:noFill/>
              </a:ln>
            </c:spPr>
            <c:txPr>
              <a:bodyPr rot="0" spcFirstLastPara="1" vertOverflow="ellipsis" vert="horz" wrap="square" lIns="38100" tIns="19050" rIns="38100" bIns="19050" anchor="ctr" anchorCtr="1">
                <a:spAutoFit/>
              </a:bodyPr>
              <a:lstStyle/>
              <a:p>
                <a:pPr>
                  <a:defRPr sz="700" b="0" i="0" u="none" strike="noStrike" kern="1200" baseline="0">
                    <a:solidFill>
                      <a:schemeClr val="tx2"/>
                    </a:solidFill>
                    <a:latin typeface="GT America Rg" pitchFamily="2" charset="77"/>
                    <a:ea typeface="GT America Rg" pitchFamily="2" charset="77"/>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Wages!$E$60:$E$95</c:f>
              <c:numCache>
                <c:formatCode>mmm\ yy</c:formatCode>
                <c:ptCount val="36"/>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numCache>
            </c:numRef>
          </c:cat>
          <c:val>
            <c:numRef>
              <c:f>Wages!$F$60:$F$95</c:f>
              <c:numCache>
                <c:formatCode>0.0%</c:formatCode>
                <c:ptCount val="36"/>
                <c:pt idx="0">
                  <c:v>5.2409426661976788E-2</c:v>
                </c:pt>
                <c:pt idx="1">
                  <c:v>5.2539404553415103E-2</c:v>
                </c:pt>
                <c:pt idx="2">
                  <c:v>4.3402777777777679E-2</c:v>
                </c:pt>
                <c:pt idx="3">
                  <c:v>6.3312229256913266E-3</c:v>
                </c:pt>
                <c:pt idx="4">
                  <c:v>2.2207267833109112E-2</c:v>
                </c:pt>
                <c:pt idx="5">
                  <c:v>3.94960844399046E-2</c:v>
                </c:pt>
                <c:pt idx="6">
                  <c:v>4.3211976862878476E-2</c:v>
                </c:pt>
                <c:pt idx="7">
                  <c:v>4.4097693351424772E-2</c:v>
                </c:pt>
                <c:pt idx="8">
                  <c:v>4.8780487804878092E-2</c:v>
                </c:pt>
                <c:pt idx="9">
                  <c:v>5.4163845633039998E-2</c:v>
                </c:pt>
                <c:pt idx="10">
                  <c:v>5.3981106612685403E-2</c:v>
                </c:pt>
                <c:pt idx="11">
                  <c:v>5.0133689839572115E-2</c:v>
                </c:pt>
                <c:pt idx="12">
                  <c:v>5.7152406417112278E-2</c:v>
                </c:pt>
                <c:pt idx="13">
                  <c:v>5.2579034941763636E-2</c:v>
                </c:pt>
                <c:pt idx="14">
                  <c:v>5.9234608985024861E-2</c:v>
                </c:pt>
                <c:pt idx="15">
                  <c:v>5.7615894039735105E-2</c:v>
                </c:pt>
                <c:pt idx="16">
                  <c:v>5.5299539170507117E-2</c:v>
                </c:pt>
                <c:pt idx="17">
                  <c:v>5.4045201441205393E-2</c:v>
                </c:pt>
                <c:pt idx="18">
                  <c:v>5.4468362687540628E-2</c:v>
                </c:pt>
                <c:pt idx="19">
                  <c:v>5.3606237816764102E-2</c:v>
                </c:pt>
                <c:pt idx="20">
                  <c:v>5.0710594315245494E-2</c:v>
                </c:pt>
                <c:pt idx="21">
                  <c:v>4.8811817597944618E-2</c:v>
                </c:pt>
                <c:pt idx="22">
                  <c:v>4.9935979513444195E-2</c:v>
                </c:pt>
                <c:pt idx="23">
                  <c:v>4.7740292807129325E-2</c:v>
                </c:pt>
                <c:pt idx="24">
                  <c:v>4.3629465697123004E-2</c:v>
                </c:pt>
                <c:pt idx="25">
                  <c:v>4.6791021182421844E-2</c:v>
                </c:pt>
                <c:pt idx="26">
                  <c:v>4.3041156142004544E-2</c:v>
                </c:pt>
                <c:pt idx="27">
                  <c:v>4.3832185347526753E-2</c:v>
                </c:pt>
                <c:pt idx="28">
                  <c:v>4.3356207111665546E-2</c:v>
                </c:pt>
                <c:pt idx="29">
                  <c:v>4.4126786824114417E-2</c:v>
                </c:pt>
                <c:pt idx="30">
                  <c:v>4.3303433343643727E-2</c:v>
                </c:pt>
                <c:pt idx="31">
                  <c:v>4.2861547949429646E-2</c:v>
                </c:pt>
                <c:pt idx="32">
                  <c:v>4.2422379342145655E-2</c:v>
                </c:pt>
                <c:pt idx="33">
                  <c:v>4.1028781383956048E-2</c:v>
                </c:pt>
                <c:pt idx="34">
                  <c:v>4.0243902439024426E-2</c:v>
                </c:pt>
                <c:pt idx="35">
                  <c:v>4.100850546780066E-2</c:v>
                </c:pt>
              </c:numCache>
            </c:numRef>
          </c:val>
          <c:smooth val="0"/>
          <c:extLst>
            <c:ext xmlns:c16="http://schemas.microsoft.com/office/drawing/2014/chart" uri="{C3380CC4-5D6E-409C-BE32-E72D297353CC}">
              <c16:uniqueId val="{00000002-157A-194F-9480-D816E446BCC6}"/>
            </c:ext>
          </c:extLst>
        </c:ser>
        <c:ser>
          <c:idx val="1"/>
          <c:order val="1"/>
          <c:tx>
            <c:strRef>
              <c:f>Wages!$G$23</c:f>
              <c:strCache>
                <c:ptCount val="1"/>
                <c:pt idx="0">
                  <c:v>Inflation</c:v>
                </c:pt>
              </c:strCache>
            </c:strRef>
          </c:tx>
          <c:spPr>
            <a:ln w="63500" cap="rnd" cmpd="sng">
              <a:solidFill>
                <a:srgbClr val="ACCBF9">
                  <a:lumMod val="90000"/>
                </a:srgbClr>
              </a:solidFill>
              <a:prstDash val="solid"/>
              <a:round/>
            </a:ln>
            <a:effectLst/>
          </c:spPr>
          <c:marker>
            <c:symbol val="none"/>
          </c:marker>
          <c:dLbls>
            <c:dLbl>
              <c:idx val="16"/>
              <c:tx>
                <c:rich>
                  <a:bodyPr/>
                  <a:lstStyle/>
                  <a:p>
                    <a:r>
                      <a:rPr lang="en-US"/>
                      <a:t>8.6%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57A-194F-9480-D816E446BCC6}"/>
                </c:ext>
              </c:extLst>
            </c:dLbl>
            <c:dLbl>
              <c:idx val="17"/>
              <c:tx>
                <c:rich>
                  <a:bodyPr/>
                  <a:lstStyle/>
                  <a:p>
                    <a:r>
                      <a:rPr lang="en-US"/>
                      <a:t>9.1%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57A-194F-9480-D816E446BCC6}"/>
                </c:ext>
              </c:extLst>
            </c:dLbl>
            <c:dLbl>
              <c:idx val="19"/>
              <c:tx>
                <c:rich>
                  <a:bodyPr/>
                  <a:lstStyle/>
                  <a:p>
                    <a:r>
                      <a:rPr lang="en-US"/>
                      <a:t>8.3%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57A-194F-9480-D816E446BCC6}"/>
                </c:ext>
              </c:extLst>
            </c:dLbl>
            <c:dLbl>
              <c:idx val="27"/>
              <c:tx>
                <c:rich>
                  <a:bodyPr/>
                  <a:lstStyle/>
                  <a:p>
                    <a:r>
                      <a:rPr lang="en-US"/>
                      <a:t>4.9%</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89F-4658-9F32-27420BBDD12D}"/>
                </c:ext>
              </c:extLst>
            </c:dLbl>
            <c:dLbl>
              <c:idx val="28"/>
              <c:layout>
                <c:manualLayout>
                  <c:x val="-4.245833333333323E-2"/>
                  <c:y val="-3.392422838743626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CE-49F4-AAE3-B274F722788C}"/>
                </c:ext>
              </c:extLst>
            </c:dLbl>
            <c:dLbl>
              <c:idx val="29"/>
              <c:layout>
                <c:manualLayout>
                  <c:x val="-2.057250656167979E-2"/>
                  <c:y val="6.46430789839754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CE-49F4-AAE3-B274F722788C}"/>
                </c:ext>
              </c:extLst>
            </c:dLbl>
            <c:dLbl>
              <c:idx val="31"/>
              <c:layout>
                <c:manualLayout>
                  <c:x val="-2.342016622922145E-2"/>
                  <c:y val="-2.6391461225406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49-4F40-B444-0B6CB14BA891}"/>
                </c:ext>
              </c:extLst>
            </c:dLbl>
            <c:dLbl>
              <c:idx val="32"/>
              <c:layout>
                <c:manualLayout>
                  <c:x val="-2.6197944006999124E-2"/>
                  <c:y val="-2.6391461225406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49-4F40-B444-0B6CB14BA891}"/>
                </c:ext>
              </c:extLst>
            </c:dLbl>
            <c:dLbl>
              <c:idx val="35"/>
              <c:tx>
                <c:rich>
                  <a:bodyPr/>
                  <a:lstStyle/>
                  <a:p>
                    <a:r>
                      <a:rPr lang="en-US" dirty="0"/>
                      <a:t>3.4%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E84-4322-99E2-84D788BB07E9}"/>
                </c:ext>
              </c:extLst>
            </c:dLbl>
            <c:spPr>
              <a:noFill/>
              <a:ln w="25400">
                <a:noFill/>
              </a:ln>
            </c:spPr>
            <c:txPr>
              <a:bodyPr rot="0" spcFirstLastPara="1" vertOverflow="ellipsis" vert="horz" wrap="square" lIns="38100" tIns="19050" rIns="38100" bIns="19050" anchor="ctr" anchorCtr="1">
                <a:spAutoFit/>
              </a:bodyPr>
              <a:lstStyle/>
              <a:p>
                <a:pPr>
                  <a:defRPr sz="700" b="0" i="0" u="none" strike="noStrike" kern="1200" baseline="0">
                    <a:solidFill>
                      <a:schemeClr val="tx2"/>
                    </a:solidFill>
                    <a:latin typeface="GT America Rg" pitchFamily="2" charset="77"/>
                    <a:ea typeface="GT America Rg" pitchFamily="2" charset="77"/>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Wages!$E$60:$E$95</c:f>
              <c:numCache>
                <c:formatCode>mmm\ yy</c:formatCode>
                <c:ptCount val="36"/>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numCache>
            </c:numRef>
          </c:cat>
          <c:val>
            <c:numRef>
              <c:f>Wages!$G$60:$G$95</c:f>
              <c:numCache>
                <c:formatCode>0.0%</c:formatCode>
                <c:ptCount val="36"/>
                <c:pt idx="0">
                  <c:v>1.3580118057729962E-2</c:v>
                </c:pt>
                <c:pt idx="1">
                  <c:v>1.7471331870305695E-2</c:v>
                </c:pt>
                <c:pt idx="2">
                  <c:v>2.728410901239986E-2</c:v>
                </c:pt>
                <c:pt idx="3">
                  <c:v>4.1121502623032491E-2</c:v>
                </c:pt>
                <c:pt idx="4">
                  <c:v>4.9452610357033855E-2</c:v>
                </c:pt>
                <c:pt idx="5">
                  <c:v>5.3144020957548443E-2</c:v>
                </c:pt>
                <c:pt idx="6">
                  <c:v>5.2512722154336444E-2</c:v>
                </c:pt>
                <c:pt idx="7">
                  <c:v>5.2333041759308641E-2</c:v>
                </c:pt>
                <c:pt idx="8">
                  <c:v>5.4065170344687052E-2</c:v>
                </c:pt>
                <c:pt idx="9">
                  <c:v>6.1920740837434929E-2</c:v>
                </c:pt>
                <c:pt idx="10">
                  <c:v>6.7440318556531098E-2</c:v>
                </c:pt>
                <c:pt idx="11">
                  <c:v>7.0981801498700037E-2</c:v>
                </c:pt>
                <c:pt idx="12">
                  <c:v>7.7799389778794747E-2</c:v>
                </c:pt>
                <c:pt idx="13">
                  <c:v>8.074548312865959E-2</c:v>
                </c:pt>
                <c:pt idx="14">
                  <c:v>8.4685391732194137E-2</c:v>
                </c:pt>
                <c:pt idx="15">
                  <c:v>8.2046436993630234E-2</c:v>
                </c:pt>
                <c:pt idx="16">
                  <c:v>8.43971868845379E-2</c:v>
                </c:pt>
                <c:pt idx="17">
                  <c:v>8.7737816242549505E-2</c:v>
                </c:pt>
                <c:pt idx="18">
                  <c:v>8.2458924844957648E-2</c:v>
                </c:pt>
                <c:pt idx="19">
                  <c:v>8.1393816003398234E-2</c:v>
                </c:pt>
                <c:pt idx="20">
                  <c:v>8.1414515670242826E-2</c:v>
                </c:pt>
                <c:pt idx="21">
                  <c:v>7.7359991322896837E-2</c:v>
                </c:pt>
                <c:pt idx="22">
                  <c:v>7.2072783673938323E-2</c:v>
                </c:pt>
                <c:pt idx="23">
                  <c:v>6.7341125065149443E-2</c:v>
                </c:pt>
                <c:pt idx="24">
                  <c:v>6.3471562178210261E-2</c:v>
                </c:pt>
                <c:pt idx="25">
                  <c:v>5.9864375812515469E-2</c:v>
                </c:pt>
                <c:pt idx="26">
                  <c:v>4.9869204652974952E-2</c:v>
                </c:pt>
                <c:pt idx="27">
                  <c:v>4.9571915138369782E-2</c:v>
                </c:pt>
                <c:pt idx="28">
                  <c:v>4.1288435392834222E-2</c:v>
                </c:pt>
                <c:pt idx="29">
                  <c:v>3.0920034743899372E-2</c:v>
                </c:pt>
                <c:pt idx="30">
                  <c:v>3.299075444289068E-2</c:v>
                </c:pt>
                <c:pt idx="31">
                  <c:v>3.7075037247731313E-2</c:v>
                </c:pt>
                <c:pt idx="32">
                  <c:v>3.6899025086076342E-2</c:v>
                </c:pt>
                <c:pt idx="33">
                  <c:v>3.232355773909612E-2</c:v>
                </c:pt>
                <c:pt idx="34">
                  <c:v>3.1209184254415545E-2</c:v>
                </c:pt>
                <c:pt idx="35">
                  <c:v>3.2977691561590694E-2</c:v>
                </c:pt>
              </c:numCache>
            </c:numRef>
          </c:val>
          <c:smooth val="0"/>
          <c:extLst>
            <c:ext xmlns:c16="http://schemas.microsoft.com/office/drawing/2014/chart" uri="{C3380CC4-5D6E-409C-BE32-E72D297353CC}">
              <c16:uniqueId val="{00000006-157A-194F-9480-D816E446BCC6}"/>
            </c:ext>
          </c:extLst>
        </c:ser>
        <c:dLbls>
          <c:showLegendKey val="0"/>
          <c:showVal val="0"/>
          <c:showCatName val="0"/>
          <c:showSerName val="0"/>
          <c:showPercent val="0"/>
          <c:showBubbleSize val="0"/>
        </c:dLbls>
        <c:smooth val="0"/>
        <c:axId val="395786696"/>
        <c:axId val="1"/>
      </c:lineChart>
      <c:dateAx>
        <c:axId val="395786696"/>
        <c:scaling>
          <c:orientation val="minMax"/>
        </c:scaling>
        <c:delete val="0"/>
        <c:axPos val="b"/>
        <c:numFmt formatCode="mmm\ yy" sourceLinked="0"/>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900" b="1" i="0" u="none" strike="noStrike" kern="1200" baseline="0">
                <a:solidFill>
                  <a:schemeClr val="tx1"/>
                </a:solidFill>
                <a:latin typeface="GT America Rg" pitchFamily="2" charset="77"/>
                <a:ea typeface="GT America Rg" pitchFamily="2" charset="77"/>
                <a:cs typeface="+mn-cs"/>
              </a:defRPr>
            </a:pPr>
            <a:endParaRPr lang="en-US"/>
          </a:p>
        </c:txPr>
        <c:crossAx val="1"/>
        <c:crosses val="autoZero"/>
        <c:auto val="1"/>
        <c:lblOffset val="100"/>
        <c:baseTimeUnit val="months"/>
        <c:majorUnit val="1"/>
        <c:majorTimeUnit val="months"/>
      </c:dateAx>
      <c:valAx>
        <c:axId val="1"/>
        <c:scaling>
          <c:orientation val="minMax"/>
          <c:max val="9.5000000000000029E-2"/>
          <c:min val="0"/>
        </c:scaling>
        <c:delete val="0"/>
        <c:axPos val="l"/>
        <c:majorGridlines>
          <c:spPr>
            <a:ln w="9525" cap="flat" cmpd="sng" algn="ctr">
              <a:solidFill>
                <a:schemeClr val="tx2">
                  <a:lumMod val="15000"/>
                  <a:lumOff val="85000"/>
                </a:schemeClr>
              </a:solidFill>
              <a:round/>
            </a:ln>
            <a:effectLst/>
          </c:spPr>
        </c:majorGridlines>
        <c:numFmt formatCode="0.0%" sourceLinked="1"/>
        <c:majorTickMark val="out"/>
        <c:minorTickMark val="none"/>
        <c:tickLblPos val="nextTo"/>
        <c:txPr>
          <a:bodyPr/>
          <a:lstStyle/>
          <a:p>
            <a:pPr>
              <a:defRPr sz="900">
                <a:latin typeface="GT America Rg" pitchFamily="2" charset="77"/>
                <a:ea typeface="GT America Rg" pitchFamily="2" charset="77"/>
              </a:defRPr>
            </a:pPr>
            <a:endParaRPr lang="en-US"/>
          </a:p>
        </c:txPr>
        <c:crossAx val="395786696"/>
        <c:crosses val="autoZero"/>
        <c:crossBetween val="between"/>
      </c:valAx>
      <c:spPr>
        <a:noFill/>
        <a:ln w="25400">
          <a:noFill/>
        </a:ln>
      </c:spPr>
    </c:plotArea>
    <c:legend>
      <c:legendPos val="b"/>
      <c:layout>
        <c:manualLayout>
          <c:xMode val="edge"/>
          <c:yMode val="edge"/>
          <c:x val="0.31457731846019249"/>
          <c:y val="1.614330703405798E-3"/>
          <c:w val="0.36891944049174863"/>
          <c:h val="0.11011766772467062"/>
        </c:manualLayout>
      </c:layout>
      <c:overlay val="0"/>
      <c:spPr>
        <a:noFill/>
        <a:ln w="25400">
          <a:noFill/>
        </a:ln>
      </c:spPr>
      <c:txPr>
        <a:bodyPr rot="0" spcFirstLastPara="1" vertOverflow="ellipsis" vert="horz" wrap="square" anchor="ctr" anchorCtr="1"/>
        <a:lstStyle/>
        <a:p>
          <a:pPr>
            <a:defRPr sz="1400" b="0" i="0" u="sng" strike="noStrike" kern="1200" baseline="0">
              <a:solidFill>
                <a:schemeClr val="tx2"/>
              </a:solidFill>
              <a:latin typeface="GT America Rg" pitchFamily="2" charset="77"/>
              <a:ea typeface="GT America Rg" pitchFamily="2" charset="77"/>
              <a:cs typeface="+mn-cs"/>
            </a:defRPr>
          </a:pPr>
          <a:endParaRPr lang="en-US"/>
        </a:p>
      </c:txPr>
    </c:legend>
    <c:plotVisOnly val="1"/>
    <c:dispBlanksAs val="gap"/>
    <c:showDLblsOverMax val="0"/>
  </c:chart>
  <c:spPr>
    <a:noFill/>
    <a:ln w="6350">
      <a:noFill/>
    </a:ln>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40003090888686E-2"/>
          <c:y val="3.0555555555555555E-2"/>
          <c:w val="0.92123511819889492"/>
          <c:h val="0.84161024887221314"/>
        </c:manualLayout>
      </c:layout>
      <c:barChart>
        <c:barDir val="col"/>
        <c:grouping val="clustered"/>
        <c:varyColors val="0"/>
        <c:ser>
          <c:idx val="0"/>
          <c:order val="0"/>
          <c:tx>
            <c:strRef>
              <c:f>'FRED Graph'!$F$18</c:f>
              <c:strCache>
                <c:ptCount val="1"/>
                <c:pt idx="0">
                  <c:v>Personal Savings ($Billions)</c:v>
                </c:pt>
              </c:strCache>
            </c:strRef>
          </c:tx>
          <c:spPr>
            <a:solidFill>
              <a:schemeClr val="accent1"/>
            </a:solidFill>
            <a:ln>
              <a:noFill/>
            </a:ln>
            <a:effectLst/>
          </c:spPr>
          <c:invertIfNegative val="0"/>
          <c:cat>
            <c:numRef>
              <c:f>'FRED Graph'!$E$26:$E$71</c:f>
              <c:numCache>
                <c:formatCode>mmm\ yy</c:formatCode>
                <c:ptCount val="46"/>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numCache>
            </c:numRef>
          </c:cat>
          <c:val>
            <c:numRef>
              <c:f>'FRED Graph'!$F$26:$F$71</c:f>
              <c:numCache>
                <c:formatCode>"$"#,##0</c:formatCode>
                <c:ptCount val="46"/>
                <c:pt idx="0">
                  <c:v>106.75833333333333</c:v>
                </c:pt>
                <c:pt idx="1">
                  <c:v>170.04999999999998</c:v>
                </c:pt>
                <c:pt idx="2">
                  <c:v>498.0333333333333</c:v>
                </c:pt>
                <c:pt idx="3">
                  <c:v>336.34999999999997</c:v>
                </c:pt>
                <c:pt idx="4">
                  <c:v>271.53333333333336</c:v>
                </c:pt>
                <c:pt idx="5">
                  <c:v>268.44166666666666</c:v>
                </c:pt>
                <c:pt idx="6">
                  <c:v>202.77500000000001</c:v>
                </c:pt>
                <c:pt idx="7">
                  <c:v>192.38333333333333</c:v>
                </c:pt>
                <c:pt idx="8">
                  <c:v>186.02500000000001</c:v>
                </c:pt>
                <c:pt idx="9">
                  <c:v>173.19166666666669</c:v>
                </c:pt>
                <c:pt idx="10">
                  <c:v>173.75</c:v>
                </c:pt>
                <c:pt idx="11">
                  <c:v>308.31666666666666</c:v>
                </c:pt>
                <c:pt idx="12">
                  <c:v>188.03333333333333</c:v>
                </c:pt>
                <c:pt idx="13">
                  <c:v>476.07499999999999</c:v>
                </c:pt>
                <c:pt idx="14">
                  <c:v>190.44166666666669</c:v>
                </c:pt>
                <c:pt idx="15">
                  <c:v>150.02500000000001</c:v>
                </c:pt>
                <c:pt idx="16">
                  <c:v>131.69166666666666</c:v>
                </c:pt>
                <c:pt idx="17">
                  <c:v>144.23333333333332</c:v>
                </c:pt>
                <c:pt idx="18">
                  <c:v>133.73333333333332</c:v>
                </c:pt>
                <c:pt idx="19">
                  <c:v>110.06666666666666</c:v>
                </c:pt>
                <c:pt idx="20">
                  <c:v>100.2</c:v>
                </c:pt>
                <c:pt idx="21">
                  <c:v>94.783333333333346</c:v>
                </c:pt>
                <c:pt idx="22">
                  <c:v>92.933333333333337</c:v>
                </c:pt>
                <c:pt idx="23">
                  <c:v>61.75</c:v>
                </c:pt>
                <c:pt idx="24">
                  <c:v>62.425000000000004</c:v>
                </c:pt>
                <c:pt idx="25">
                  <c:v>51.758333333333333</c:v>
                </c:pt>
                <c:pt idx="26">
                  <c:v>48.074999999999996</c:v>
                </c:pt>
                <c:pt idx="27">
                  <c:v>48.158333333333331</c:v>
                </c:pt>
                <c:pt idx="28">
                  <c:v>41.866666666666667</c:v>
                </c:pt>
                <c:pt idx="29">
                  <c:v>54.033333333333331</c:v>
                </c:pt>
                <c:pt idx="30">
                  <c:v>51.1</c:v>
                </c:pt>
                <c:pt idx="31">
                  <c:v>48.016666666666673</c:v>
                </c:pt>
                <c:pt idx="32">
                  <c:v>48.283333333333331</c:v>
                </c:pt>
                <c:pt idx="33">
                  <c:v>53</c:v>
                </c:pt>
                <c:pt idx="34">
                  <c:v>54.324999999999996</c:v>
                </c:pt>
                <c:pt idx="35">
                  <c:v>72.591666666666669</c:v>
                </c:pt>
                <c:pt idx="36">
                  <c:v>77.166666666666671</c:v>
                </c:pt>
                <c:pt idx="37">
                  <c:v>87.291666666666671</c:v>
                </c:pt>
                <c:pt idx="38">
                  <c:v>86.875</c:v>
                </c:pt>
                <c:pt idx="39">
                  <c:v>88.333333333333329</c:v>
                </c:pt>
                <c:pt idx="40">
                  <c:v>81.674999999999997</c:v>
                </c:pt>
                <c:pt idx="41">
                  <c:v>73.424999999999997</c:v>
                </c:pt>
                <c:pt idx="42">
                  <c:v>74.608333333333334</c:v>
                </c:pt>
                <c:pt idx="43">
                  <c:v>64.766666666666666</c:v>
                </c:pt>
                <c:pt idx="44">
                  <c:v>67.975000000000009</c:v>
                </c:pt>
                <c:pt idx="45">
                  <c:v>69.983333333333334</c:v>
                </c:pt>
              </c:numCache>
            </c:numRef>
          </c:val>
          <c:extLst>
            <c:ext xmlns:c16="http://schemas.microsoft.com/office/drawing/2014/chart" uri="{C3380CC4-5D6E-409C-BE32-E72D297353CC}">
              <c16:uniqueId val="{00000000-720F-9A4D-9EDB-65F5CF50D60E}"/>
            </c:ext>
          </c:extLst>
        </c:ser>
        <c:dLbls>
          <c:showLegendKey val="0"/>
          <c:showVal val="0"/>
          <c:showCatName val="0"/>
          <c:showSerName val="0"/>
          <c:showPercent val="0"/>
          <c:showBubbleSize val="0"/>
        </c:dLbls>
        <c:gapWidth val="75"/>
        <c:axId val="469983328"/>
        <c:axId val="1"/>
      </c:barChart>
      <c:dateAx>
        <c:axId val="469983328"/>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1"/>
        <c:crosses val="autoZero"/>
        <c:auto val="1"/>
        <c:lblOffset val="100"/>
        <c:baseTimeUnit val="months"/>
      </c:dateAx>
      <c:valAx>
        <c:axId val="1"/>
        <c:scaling>
          <c:orientation val="minMax"/>
          <c:max val="55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800" b="0" i="0" u="none" strike="noStrike" kern="1200" baseline="0">
                    <a:solidFill>
                      <a:schemeClr val="tx1"/>
                    </a:solidFill>
                    <a:latin typeface="GT America Rg" pitchFamily="2" charset="77"/>
                    <a:ea typeface="GT America Rg" pitchFamily="2" charset="77"/>
                    <a:cs typeface="Arial" panose="020B0604020202020204" pitchFamily="34" charset="0"/>
                  </a:defRPr>
                </a:pPr>
                <a:r>
                  <a:rPr lang="en-US" sz="800">
                    <a:solidFill>
                      <a:schemeClr val="tx1"/>
                    </a:solidFill>
                    <a:latin typeface="GT America Rg" pitchFamily="2" charset="77"/>
                    <a:ea typeface="GT America Rg" pitchFamily="2" charset="77"/>
                  </a:rPr>
                  <a:t>$Billions</a:t>
                </a:r>
              </a:p>
            </c:rich>
          </c:tx>
          <c:layout>
            <c:manualLayout>
              <c:xMode val="edge"/>
              <c:yMode val="edge"/>
              <c:x val="7.0874261544377256E-3"/>
              <c:y val="0.94558183619715086"/>
            </c:manualLayout>
          </c:layout>
          <c:overlay val="0"/>
          <c:spPr>
            <a:noFill/>
            <a:ln>
              <a:noFill/>
            </a:ln>
            <a:effectLst/>
          </c:sp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469983328"/>
        <c:crosses val="autoZero"/>
        <c:crossBetween val="between"/>
      </c:valAx>
      <c:spPr>
        <a:noFill/>
        <a:ln>
          <a:noFill/>
        </a:ln>
        <a:effectLst/>
      </c:spPr>
    </c:plotArea>
    <c:plotVisOnly val="1"/>
    <c:dispBlanksAs val="zero"/>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4031224424741E-2"/>
          <c:y val="6.7992039073011989E-2"/>
          <c:w val="0.9230502977964018"/>
          <c:h val="0.84919150230805296"/>
        </c:manualLayout>
      </c:layout>
      <c:barChart>
        <c:barDir val="col"/>
        <c:grouping val="clustered"/>
        <c:varyColors val="0"/>
        <c:ser>
          <c:idx val="0"/>
          <c:order val="0"/>
          <c:tx>
            <c:strRef>
              <c:f>'Credit Card Debt'!$G$12</c:f>
              <c:strCache>
                <c:ptCount val="1"/>
                <c:pt idx="0">
                  <c:v>Total Revolving Consumer Credit Outstanding</c:v>
                </c:pt>
              </c:strCache>
            </c:strRef>
          </c:tx>
          <c:spPr>
            <a:solidFill>
              <a:srgbClr val="4472C4"/>
            </a:solidFill>
            <a:ln w="25400">
              <a:noFill/>
            </a:ln>
          </c:spPr>
          <c:invertIfNegative val="0"/>
          <c:cat>
            <c:numRef>
              <c:f>'Credit Card Debt'!$F$13:$F$59</c:f>
              <c:numCache>
                <c:formatCode>mmm\ yy</c:formatCode>
                <c:ptCount val="47"/>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numCache>
            </c:numRef>
          </c:cat>
          <c:val>
            <c:numRef>
              <c:f>'Credit Card Debt'!$G$13:$G$59</c:f>
              <c:numCache>
                <c:formatCode>"$"#,##0</c:formatCode>
                <c:ptCount val="47"/>
                <c:pt idx="0">
                  <c:v>1096.3033800000001</c:v>
                </c:pt>
                <c:pt idx="1">
                  <c:v>1100.10112</c:v>
                </c:pt>
                <c:pt idx="2">
                  <c:v>1082.55322</c:v>
                </c:pt>
                <c:pt idx="3">
                  <c:v>1028.30612</c:v>
                </c:pt>
                <c:pt idx="4">
                  <c:v>1001.77238</c:v>
                </c:pt>
                <c:pt idx="5">
                  <c:v>991.39476999999999</c:v>
                </c:pt>
                <c:pt idx="6">
                  <c:v>989.64579000000003</c:v>
                </c:pt>
                <c:pt idx="7">
                  <c:v>980.85654</c:v>
                </c:pt>
                <c:pt idx="8">
                  <c:v>982.72734000000003</c:v>
                </c:pt>
                <c:pt idx="9">
                  <c:v>979.05485999999996</c:v>
                </c:pt>
                <c:pt idx="10">
                  <c:v>973.13881000000003</c:v>
                </c:pt>
                <c:pt idx="11">
                  <c:v>974.59442999999999</c:v>
                </c:pt>
                <c:pt idx="12">
                  <c:v>971.62647000000004</c:v>
                </c:pt>
                <c:pt idx="13">
                  <c:v>974.44509000000005</c:v>
                </c:pt>
                <c:pt idx="14">
                  <c:v>972.02596000000005</c:v>
                </c:pt>
                <c:pt idx="15">
                  <c:v>971.58601999999996</c:v>
                </c:pt>
                <c:pt idx="16">
                  <c:v>979.41522999999995</c:v>
                </c:pt>
                <c:pt idx="17">
                  <c:v>1001.83321</c:v>
                </c:pt>
                <c:pt idx="18">
                  <c:v>1007.62562</c:v>
                </c:pt>
                <c:pt idx="19">
                  <c:v>1012.18163</c:v>
                </c:pt>
                <c:pt idx="20">
                  <c:v>1022.73558</c:v>
                </c:pt>
                <c:pt idx="21">
                  <c:v>1030.4462699999999</c:v>
                </c:pt>
                <c:pt idx="22">
                  <c:v>1044.0499</c:v>
                </c:pt>
                <c:pt idx="23">
                  <c:v>1053.5303699999999</c:v>
                </c:pt>
                <c:pt idx="24">
                  <c:v>1062.78729</c:v>
                </c:pt>
                <c:pt idx="25">
                  <c:v>1073.8305399999999</c:v>
                </c:pt>
                <c:pt idx="26">
                  <c:v>1096.8691100000001</c:v>
                </c:pt>
                <c:pt idx="27">
                  <c:v>1110.6664000000001</c:v>
                </c:pt>
                <c:pt idx="28">
                  <c:v>1120.2784899999999</c:v>
                </c:pt>
                <c:pt idx="29">
                  <c:v>1134.71289</c:v>
                </c:pt>
                <c:pt idx="30">
                  <c:v>1147.0033699999999</c:v>
                </c:pt>
                <c:pt idx="31">
                  <c:v>1161.9815900000001</c:v>
                </c:pt>
                <c:pt idx="32">
                  <c:v>1171.50821</c:v>
                </c:pt>
                <c:pt idx="33">
                  <c:v>1185.5072299999999</c:v>
                </c:pt>
                <c:pt idx="34">
                  <c:v>1201.08772</c:v>
                </c:pt>
                <c:pt idx="35">
                  <c:v>1212.60896</c:v>
                </c:pt>
                <c:pt idx="36">
                  <c:v>1223.0190700000001</c:v>
                </c:pt>
                <c:pt idx="37">
                  <c:v>1226.38282</c:v>
                </c:pt>
                <c:pt idx="38">
                  <c:v>1240.0965699999999</c:v>
                </c:pt>
                <c:pt idx="39">
                  <c:v>1253.5884100000001</c:v>
                </c:pt>
                <c:pt idx="40">
                  <c:v>1261.5082299999999</c:v>
                </c:pt>
                <c:pt idx="41">
                  <c:v>1260.4634100000001</c:v>
                </c:pt>
                <c:pt idx="42">
                  <c:v>1271.1591800000001</c:v>
                </c:pt>
                <c:pt idx="43">
                  <c:v>1288.13843</c:v>
                </c:pt>
                <c:pt idx="44">
                  <c:v>1292.56745</c:v>
                </c:pt>
                <c:pt idx="45">
                  <c:v>1295.4983199999999</c:v>
                </c:pt>
                <c:pt idx="46">
                  <c:v>1314.63093</c:v>
                </c:pt>
              </c:numCache>
            </c:numRef>
          </c:val>
          <c:extLst>
            <c:ext xmlns:c16="http://schemas.microsoft.com/office/drawing/2014/chart" uri="{C3380CC4-5D6E-409C-BE32-E72D297353CC}">
              <c16:uniqueId val="{00000000-81FF-894B-8BB1-8930E868A941}"/>
            </c:ext>
          </c:extLst>
        </c:ser>
        <c:dLbls>
          <c:showLegendKey val="0"/>
          <c:showVal val="0"/>
          <c:showCatName val="0"/>
          <c:showSerName val="0"/>
          <c:showPercent val="0"/>
          <c:showBubbleSize val="0"/>
        </c:dLbls>
        <c:gapWidth val="219"/>
        <c:overlap val="-27"/>
        <c:axId val="1997044576"/>
        <c:axId val="1"/>
      </c:barChart>
      <c:dateAx>
        <c:axId val="1997044576"/>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000" b="1">
                <a:solidFill>
                  <a:schemeClr val="tx1"/>
                </a:solidFill>
                <a:latin typeface="GT America Rg" pitchFamily="2" charset="77"/>
                <a:ea typeface="GT America Rg" pitchFamily="2" charset="77"/>
              </a:defRPr>
            </a:pPr>
            <a:endParaRPr lang="en-US"/>
          </a:p>
        </c:txPr>
        <c:crossAx val="1"/>
        <c:crosses val="autoZero"/>
        <c:auto val="1"/>
        <c:lblOffset val="100"/>
        <c:baseTimeUnit val="months"/>
        <c:majorUnit val="3"/>
        <c:majorTimeUnit val="months"/>
        <c:minorUnit val="3"/>
        <c:minorTimeUnit val="months"/>
      </c:dateAx>
      <c:valAx>
        <c:axId val="1"/>
        <c:scaling>
          <c:orientation val="minMax"/>
          <c:max val="1325"/>
          <c:min val="950"/>
        </c:scaling>
        <c:delete val="0"/>
        <c:axPos val="l"/>
        <c:title>
          <c:tx>
            <c:rich>
              <a:bodyPr rot="0" vert="horz"/>
              <a:lstStyle/>
              <a:p>
                <a:pPr>
                  <a:defRPr sz="800" b="0">
                    <a:latin typeface="GT America Rg" pitchFamily="2" charset="77"/>
                    <a:ea typeface="GT America Rg" pitchFamily="2" charset="77"/>
                  </a:defRPr>
                </a:pPr>
                <a:r>
                  <a:rPr lang="en-US" sz="800" b="0">
                    <a:latin typeface="GT America Rg" pitchFamily="2" charset="77"/>
                    <a:ea typeface="GT America Rg" pitchFamily="2" charset="77"/>
                  </a:rPr>
                  <a:t>$Billions</a:t>
                </a:r>
              </a:p>
            </c:rich>
          </c:tx>
          <c:layout>
            <c:manualLayout>
              <c:xMode val="edge"/>
              <c:yMode val="edge"/>
              <c:x val="0"/>
              <c:y val="0.9435734503654104"/>
            </c:manualLayout>
          </c:layout>
          <c:overlay val="0"/>
          <c:spPr>
            <a:noFill/>
            <a:ln w="25400">
              <a:noFill/>
            </a:ln>
          </c:spPr>
        </c:title>
        <c:numFmt formatCode="&quot;$&quot;#,##0" sourceLinked="1"/>
        <c:majorTickMark val="none"/>
        <c:minorTickMark val="none"/>
        <c:tickLblPos val="nextTo"/>
        <c:spPr>
          <a:ln w="6350">
            <a:noFill/>
          </a:ln>
        </c:spPr>
        <c:txPr>
          <a:bodyPr rot="0" vert="horz"/>
          <a:lstStyle/>
          <a:p>
            <a:pPr>
              <a:defRPr b="0">
                <a:latin typeface="GT America Rg" pitchFamily="2" charset="77"/>
                <a:ea typeface="GT America Rg" pitchFamily="2" charset="77"/>
              </a:defRPr>
            </a:pPr>
            <a:endParaRPr lang="en-US"/>
          </a:p>
        </c:txPr>
        <c:crossAx val="1997044576"/>
        <c:crosses val="autoZero"/>
        <c:crossBetween val="between"/>
      </c:valAx>
      <c:spPr>
        <a:noFill/>
        <a:ln w="25400">
          <a:noFill/>
        </a:ln>
      </c:spPr>
    </c:plotArea>
    <c:legend>
      <c:legendPos val="r"/>
      <c:legendEntry>
        <c:idx val="0"/>
        <c:txPr>
          <a:bodyPr/>
          <a:lstStyle/>
          <a:p>
            <a:pPr>
              <a:defRPr sz="1400" b="1" u="sng">
                <a:latin typeface="GT America Rg" pitchFamily="2" charset="77"/>
                <a:ea typeface="GT America Rg" pitchFamily="2" charset="77"/>
              </a:defRPr>
            </a:pPr>
            <a:endParaRPr lang="en-US"/>
          </a:p>
        </c:txPr>
      </c:legendEntry>
      <c:layout>
        <c:manualLayout>
          <c:xMode val="edge"/>
          <c:yMode val="edge"/>
          <c:x val="0.26538276465441818"/>
          <c:y val="2.1472668010045072E-4"/>
          <c:w val="0.46613593613298338"/>
          <c:h val="0.12658525852186811"/>
        </c:manualLayout>
      </c:layout>
      <c:overlay val="0"/>
      <c:spPr>
        <a:noFill/>
        <a:ln w="25400">
          <a:noFill/>
        </a:ln>
      </c:spPr>
      <c:txPr>
        <a:bodyPr/>
        <a:lstStyle/>
        <a:p>
          <a:pPr>
            <a:defRPr sz="1400" b="1" u="sng">
              <a:latin typeface="GT America Rg" pitchFamily="2" charset="77"/>
              <a:ea typeface="GT America Rg" pitchFamily="2" charset="77"/>
            </a:defRPr>
          </a:pPr>
          <a:endParaRPr lang="en-US"/>
        </a:p>
      </c:txPr>
    </c:legend>
    <c:plotVisOnly val="1"/>
    <c:dispBlanksAs val="gap"/>
    <c:showDLblsOverMax val="0"/>
  </c:chart>
  <c:spPr>
    <a:noFill/>
    <a:ln w="9525" cap="flat" cmpd="sng" algn="ctr">
      <a:noFill/>
      <a:round/>
    </a:ln>
    <a:effectLst/>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421259842519686E-2"/>
          <c:y val="2.3315253113350837E-2"/>
          <c:w val="0.91507185039370076"/>
          <c:h val="0.88551788389043062"/>
        </c:manualLayout>
      </c:layout>
      <c:lineChart>
        <c:grouping val="standard"/>
        <c:varyColors val="0"/>
        <c:ser>
          <c:idx val="0"/>
          <c:order val="0"/>
          <c:tx>
            <c:strRef>
              <c:f>'FRED Graph'!$J$24</c:f>
              <c:strCache>
                <c:ptCount val="1"/>
                <c:pt idx="0">
                  <c:v>Annual Change in CPI</c:v>
                </c:pt>
              </c:strCache>
            </c:strRef>
          </c:tx>
          <c:spPr>
            <a:ln w="50800" cap="rnd">
              <a:solidFill>
                <a:srgbClr val="4472C4"/>
              </a:solidFill>
              <a:round/>
            </a:ln>
            <a:effectLst/>
          </c:spPr>
          <c:marker>
            <c:symbol val="none"/>
          </c:marker>
          <c:dLbls>
            <c:dLbl>
              <c:idx val="0"/>
              <c:layout>
                <c:manualLayout>
                  <c:x val="-1.9512139107611549E-2"/>
                  <c:y val="-6.36755153893059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CA-FA4A-A31F-C5B78F390D8F}"/>
                </c:ext>
              </c:extLst>
            </c:dLbl>
            <c:dLbl>
              <c:idx val="2"/>
              <c:layout>
                <c:manualLayout>
                  <c:x val="-1.2924586659713437E-2"/>
                  <c:y val="-1.11120419039553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CA-FA4A-A31F-C5B78F390D8F}"/>
                </c:ext>
              </c:extLst>
            </c:dLbl>
            <c:dLbl>
              <c:idx val="3"/>
              <c:layout>
                <c:manualLayout>
                  <c:x val="-1.9669128589700845E-2"/>
                  <c:y val="-4.7546489294782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CA-FA4A-A31F-C5B78F390D8F}"/>
                </c:ext>
              </c:extLst>
            </c:dLbl>
            <c:dLbl>
              <c:idx val="4"/>
              <c:layout>
                <c:manualLayout>
                  <c:x val="-1.8045010842918357E-2"/>
                  <c:y val="-5.5283916356585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CA-FA4A-A31F-C5B78F390D8F}"/>
                </c:ext>
              </c:extLst>
            </c:dLbl>
            <c:dLbl>
              <c:idx val="7"/>
              <c:layout>
                <c:manualLayout>
                  <c:x val="-2.6589538332279762E-2"/>
                  <c:y val="-3.2071635171175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CA-FA4A-A31F-C5B78F390D8F}"/>
                </c:ext>
              </c:extLst>
            </c:dLbl>
            <c:dLbl>
              <c:idx val="8"/>
              <c:layout>
                <c:manualLayout>
                  <c:x val="-2.6718892843085398E-2"/>
                  <c:y val="-2.4334208109371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CA-FA4A-A31F-C5B78F390D8F}"/>
                </c:ext>
              </c:extLst>
            </c:dLbl>
            <c:dLbl>
              <c:idx val="9"/>
              <c:layout>
                <c:manualLayout>
                  <c:x val="-2.640269292778261E-2"/>
                  <c:y val="-4.367777576388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CA-FA4A-A31F-C5B78F390D8F}"/>
                </c:ext>
              </c:extLst>
            </c:dLbl>
            <c:dLbl>
              <c:idx val="11"/>
              <c:layout>
                <c:manualLayout>
                  <c:x val="-2.6589538332279762E-2"/>
                  <c:y val="-3.5940348702077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CA-FA4A-A31F-C5B78F390D8F}"/>
                </c:ext>
              </c:extLst>
            </c:dLbl>
            <c:dLbl>
              <c:idx val="12"/>
              <c:layout>
                <c:manualLayout>
                  <c:x val="-2.671889284308545E-2"/>
                  <c:y val="-3.20716351711754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CA-FA4A-A31F-C5B78F390D8F}"/>
                </c:ext>
              </c:extLst>
            </c:dLbl>
            <c:dLbl>
              <c:idx val="13"/>
              <c:layout>
                <c:manualLayout>
                  <c:x val="-2.3486388125550154E-2"/>
                  <c:y val="-6.2363052871910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CA-FA4A-A31F-C5B78F390D8F}"/>
                </c:ext>
              </c:extLst>
            </c:dLbl>
            <c:dLbl>
              <c:idx val="35"/>
              <c:layout>
                <c:manualLayout>
                  <c:x val="-1.9125109361329835E-2"/>
                  <c:y val="-4.6104922699688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3D-4F67-9EB2-CEBEC266B92E}"/>
                </c:ext>
              </c:extLst>
            </c:dLbl>
            <c:dLbl>
              <c:idx val="36"/>
              <c:layout>
                <c:manualLayout>
                  <c:x val="-1.068066491688539E-2"/>
                  <c:y val="-3.2962615050167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7E-4FBA-BBC0-A07DB585A134}"/>
                </c:ext>
              </c:extLst>
            </c:dLbl>
            <c:dLbl>
              <c:idx val="37"/>
              <c:layout>
                <c:manualLayout>
                  <c:x val="-1.0395997375328083E-2"/>
                  <c:y val="-3.9533768874927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64-407C-A60C-7EE76EE96CE0}"/>
                </c:ext>
              </c:extLst>
            </c:dLbl>
            <c:dLbl>
              <c:idx val="38"/>
              <c:layout>
                <c:manualLayout>
                  <c:x val="-1.7093832020997374E-2"/>
                  <c:y val="-6.2532807261590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B1-4D82-B55E-82A13DC86C90}"/>
                </c:ext>
              </c:extLst>
            </c:dLbl>
            <c:dLbl>
              <c:idx val="39"/>
              <c:layout>
                <c:manualLayout>
                  <c:x val="-1.0149387576553134E-2"/>
                  <c:y val="-2.6391461225406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20-4880-B404-4FB5C30D8269}"/>
                </c:ext>
              </c:extLst>
            </c:dLbl>
            <c:dLbl>
              <c:idx val="40"/>
              <c:layout>
                <c:manualLayout>
                  <c:x val="-1.3816054243219801E-2"/>
                  <c:y val="-3.9533768874927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10-40EA-82BC-ADBBA76ED2F8}"/>
                </c:ext>
              </c:extLst>
            </c:dLbl>
            <c:dLbl>
              <c:idx val="41"/>
              <c:layout>
                <c:manualLayout>
                  <c:x val="-1.6621500437445421E-2"/>
                  <c:y val="-7.2389537998731879E-2"/>
                </c:manualLayout>
              </c:layout>
              <c:tx>
                <c:rich>
                  <a:bodyPr/>
                  <a:lstStyle/>
                  <a:p>
                    <a:r>
                      <a:rPr lang="en-US" dirty="0"/>
                      <a:t>3%</a:t>
                    </a:r>
                  </a:p>
                </c:rich>
              </c:tx>
              <c:dLblPos val="r"/>
              <c:showLegendKey val="0"/>
              <c:showVal val="1"/>
              <c:showCatName val="0"/>
              <c:showSerName val="0"/>
              <c:showPercent val="0"/>
              <c:showBubbleSize val="0"/>
              <c:extLst>
                <c:ext xmlns:c15="http://schemas.microsoft.com/office/drawing/2012/chart" uri="{CE6537A1-D6FC-4f65-9D91-7224C49458BB}">
                  <c15:layout>
                    <c:manualLayout>
                      <c:w val="2.326388888888889E-2"/>
                      <c:h val="4.2926191713671541E-2"/>
                    </c:manualLayout>
                  </c15:layout>
                  <c15:showDataLabelsRange val="0"/>
                </c:ext>
                <c:ext xmlns:c16="http://schemas.microsoft.com/office/drawing/2014/chart" uri="{C3380CC4-5D6E-409C-BE32-E72D297353CC}">
                  <c16:uniqueId val="{00000000-A438-4C05-87B4-86E372626FD5}"/>
                </c:ext>
              </c:extLst>
            </c:dLbl>
            <c:dLbl>
              <c:idx val="42"/>
              <c:layout>
                <c:manualLayout>
                  <c:x val="-1.8465223097112862E-2"/>
                  <c:y val="-6.2532807261590703E-2"/>
                </c:manualLayout>
              </c:layout>
              <c:tx>
                <c:rich>
                  <a:bodyPr/>
                  <a:lstStyle/>
                  <a:p>
                    <a:r>
                      <a:rPr lang="en-US" dirty="0"/>
                      <a:t>3.2%</a:t>
                    </a:r>
                  </a:p>
                </c:rich>
              </c:tx>
              <c:dLblPos val="r"/>
              <c:showLegendKey val="0"/>
              <c:showVal val="1"/>
              <c:showCatName val="0"/>
              <c:showSerName val="0"/>
              <c:showPercent val="0"/>
              <c:showBubbleSize val="0"/>
              <c:extLst>
                <c:ext xmlns:c15="http://schemas.microsoft.com/office/drawing/2012/chart" uri="{CE6537A1-D6FC-4f65-9D91-7224C49458BB}">
                  <c15:layout>
                    <c:manualLayout>
                      <c:w val="3.241666666666667E-2"/>
                      <c:h val="4.2926191713671541E-2"/>
                    </c:manualLayout>
                  </c15:layout>
                  <c15:showDataLabelsRange val="0"/>
                </c:ext>
                <c:ext xmlns:c16="http://schemas.microsoft.com/office/drawing/2014/chart" uri="{C3380CC4-5D6E-409C-BE32-E72D297353CC}">
                  <c16:uniqueId val="{00000000-740A-4837-B252-122813FDF91B}"/>
                </c:ext>
              </c:extLst>
            </c:dLbl>
            <c:dLbl>
              <c:idx val="43"/>
              <c:layout>
                <c:manualLayout>
                  <c:x val="-2.1670166229221553E-2"/>
                  <c:y val="-7.2389537998731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DE-4DC1-B00F-3A501BA806CA}"/>
                </c:ext>
              </c:extLst>
            </c:dLbl>
            <c:dLbl>
              <c:idx val="46"/>
              <c:layout>
                <c:manualLayout>
                  <c:x val="-1.2454833770778653E-2"/>
                  <c:y val="-3.9533768874928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17-4E9F-B66B-44B8346999F4}"/>
                </c:ext>
              </c:extLst>
            </c:dLbl>
            <c:dLbl>
              <c:idx val="47"/>
              <c:layout>
                <c:manualLayout>
                  <c:x val="-1.0368000874890638E-2"/>
                  <c:y val="-4.1973115702237794E-2"/>
                </c:manualLayout>
              </c:layout>
              <c:tx>
                <c:rich>
                  <a:bodyPr/>
                  <a:lstStyle/>
                  <a:p>
                    <a:r>
                      <a:rPr lang="en-US" dirty="0"/>
                      <a:t>3.4%</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4CF-494C-930E-9920E5B34815}"/>
                </c:ext>
              </c:extLst>
            </c:dLbl>
            <c:spPr>
              <a:noFill/>
              <a:ln>
                <a:noFill/>
              </a:ln>
              <a:effectLst/>
            </c:spPr>
            <c:txPr>
              <a:bodyPr wrap="square" lIns="38100" tIns="19050" rIns="38100" bIns="19050" anchor="ctr">
                <a:spAutoFit/>
              </a:bodyPr>
              <a:lstStyle/>
              <a:p>
                <a:pPr>
                  <a:defRPr sz="600">
                    <a:latin typeface="GT America Rg" pitchFamily="2" charset="77"/>
                    <a:ea typeface="GT America Rg" pitchFamily="2" charset="77"/>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'FRED Graph'!$I$25:$I$72</c:f>
              <c:numCache>
                <c:formatCode>mmm\ yy</c:formatCode>
                <c:ptCount val="4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numCache>
            </c:numRef>
          </c:cat>
          <c:val>
            <c:numRef>
              <c:f>'FRED Graph'!$J$25:$J$72</c:f>
              <c:numCache>
                <c:formatCode>0.0%</c:formatCode>
                <c:ptCount val="48"/>
                <c:pt idx="0">
                  <c:v>2.4742415059360479E-2</c:v>
                </c:pt>
                <c:pt idx="1">
                  <c:v>2.3145128454474806E-2</c:v>
                </c:pt>
                <c:pt idx="2">
                  <c:v>1.5117235300829757E-2</c:v>
                </c:pt>
                <c:pt idx="3">
                  <c:v>3.391742321581015E-3</c:v>
                </c:pt>
                <c:pt idx="4">
                  <c:v>2.2359625799326377E-3</c:v>
                </c:pt>
                <c:pt idx="5">
                  <c:v>7.2781229568206207E-3</c:v>
                </c:pt>
                <c:pt idx="6">
                  <c:v>1.0467910520660206E-2</c:v>
                </c:pt>
                <c:pt idx="7">
                  <c:v>1.3247799842260433E-2</c:v>
                </c:pt>
                <c:pt idx="8">
                  <c:v>1.4099605507305268E-2</c:v>
                </c:pt>
                <c:pt idx="9">
                  <c:v>1.1946990329736895E-2</c:v>
                </c:pt>
                <c:pt idx="10">
                  <c:v>1.138808243762357E-2</c:v>
                </c:pt>
                <c:pt idx="11">
                  <c:v>1.3001398124731445E-2</c:v>
                </c:pt>
                <c:pt idx="12">
                  <c:v>1.3580118057729962E-2</c:v>
                </c:pt>
                <c:pt idx="13">
                  <c:v>1.7471331870305695E-2</c:v>
                </c:pt>
                <c:pt idx="14">
                  <c:v>2.728410901239986E-2</c:v>
                </c:pt>
                <c:pt idx="15">
                  <c:v>4.1121502623032491E-2</c:v>
                </c:pt>
                <c:pt idx="16">
                  <c:v>4.9452610357033855E-2</c:v>
                </c:pt>
                <c:pt idx="17">
                  <c:v>5.3144020957548443E-2</c:v>
                </c:pt>
                <c:pt idx="18">
                  <c:v>5.2512722154336444E-2</c:v>
                </c:pt>
                <c:pt idx="19">
                  <c:v>5.2333041759308641E-2</c:v>
                </c:pt>
                <c:pt idx="20">
                  <c:v>5.4065170344687052E-2</c:v>
                </c:pt>
                <c:pt idx="21">
                  <c:v>6.1920740837434929E-2</c:v>
                </c:pt>
                <c:pt idx="22">
                  <c:v>6.7440318556531098E-2</c:v>
                </c:pt>
                <c:pt idx="23">
                  <c:v>7.0981801498700037E-2</c:v>
                </c:pt>
                <c:pt idx="24">
                  <c:v>7.7799389778794747E-2</c:v>
                </c:pt>
                <c:pt idx="25">
                  <c:v>8.074548312865959E-2</c:v>
                </c:pt>
                <c:pt idx="26">
                  <c:v>8.4685391732194137E-2</c:v>
                </c:pt>
                <c:pt idx="27">
                  <c:v>8.2046436993630234E-2</c:v>
                </c:pt>
                <c:pt idx="28">
                  <c:v>8.43971868845379E-2</c:v>
                </c:pt>
                <c:pt idx="29">
                  <c:v>8.7737816242549505E-2</c:v>
                </c:pt>
                <c:pt idx="30">
                  <c:v>8.2458924844957648E-2</c:v>
                </c:pt>
                <c:pt idx="31">
                  <c:v>8.1393816003398234E-2</c:v>
                </c:pt>
                <c:pt idx="32">
                  <c:v>8.1414515670242826E-2</c:v>
                </c:pt>
                <c:pt idx="33">
                  <c:v>7.7359991322896837E-2</c:v>
                </c:pt>
                <c:pt idx="34">
                  <c:v>7.2072783673938323E-2</c:v>
                </c:pt>
                <c:pt idx="35">
                  <c:v>6.7341125065149443E-2</c:v>
                </c:pt>
                <c:pt idx="36">
                  <c:v>6.3471562178210261E-2</c:v>
                </c:pt>
                <c:pt idx="37">
                  <c:v>5.9864375812515469E-2</c:v>
                </c:pt>
                <c:pt idx="38">
                  <c:v>4.9869204652974952E-2</c:v>
                </c:pt>
                <c:pt idx="39">
                  <c:v>4.9571915138369782E-2</c:v>
                </c:pt>
                <c:pt idx="40">
                  <c:v>4.1288435392834222E-2</c:v>
                </c:pt>
                <c:pt idx="41">
                  <c:v>3.0920034743899372E-2</c:v>
                </c:pt>
                <c:pt idx="42">
                  <c:v>3.299075444289068E-2</c:v>
                </c:pt>
                <c:pt idx="43">
                  <c:v>3.7075037247731313E-2</c:v>
                </c:pt>
                <c:pt idx="44">
                  <c:v>3.6899025086076342E-2</c:v>
                </c:pt>
                <c:pt idx="45">
                  <c:v>3.232355773909612E-2</c:v>
                </c:pt>
                <c:pt idx="46">
                  <c:v>3.1209184254415545E-2</c:v>
                </c:pt>
                <c:pt idx="47">
                  <c:v>3.2977691561590694E-2</c:v>
                </c:pt>
              </c:numCache>
            </c:numRef>
          </c:val>
          <c:smooth val="0"/>
          <c:extLst>
            <c:ext xmlns:c16="http://schemas.microsoft.com/office/drawing/2014/chart" uri="{C3380CC4-5D6E-409C-BE32-E72D297353CC}">
              <c16:uniqueId val="{00000006-C9CA-FA4A-A31F-C5B78F390D8F}"/>
            </c:ext>
          </c:extLst>
        </c:ser>
        <c:dLbls>
          <c:dLblPos val="t"/>
          <c:showLegendKey val="0"/>
          <c:showVal val="1"/>
          <c:showCatName val="0"/>
          <c:showSerName val="0"/>
          <c:showPercent val="0"/>
          <c:showBubbleSize val="0"/>
        </c:dLbls>
        <c:smooth val="0"/>
        <c:axId val="106302576"/>
        <c:axId val="1"/>
      </c:lineChart>
      <c:dateAx>
        <c:axId val="106302576"/>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000" b="1" i="0" u="none" strike="noStrike" baseline="0">
                <a:solidFill>
                  <a:schemeClr val="tx1"/>
                </a:solidFill>
                <a:latin typeface="GT America Rg" pitchFamily="2" charset="77"/>
                <a:ea typeface="GT America Rg" pitchFamily="2" charset="77"/>
                <a:cs typeface="Calibri"/>
              </a:defRPr>
            </a:pPr>
            <a:endParaRPr lang="en-US"/>
          </a:p>
        </c:txPr>
        <c:crossAx val="1"/>
        <c:crosses val="autoZero"/>
        <c:auto val="1"/>
        <c:lblOffset val="100"/>
        <c:baseTimeUnit val="months"/>
        <c:majorUnit val="3"/>
        <c:majorTimeUnit val="months"/>
      </c:dateAx>
      <c:valAx>
        <c:axId val="1"/>
        <c:scaling>
          <c:orientation val="minMax"/>
          <c:max val="9.5000000000000029E-2"/>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ln w="6350">
            <a:noFill/>
          </a:ln>
        </c:spPr>
        <c:txPr>
          <a:bodyPr rot="0" vert="horz"/>
          <a:lstStyle/>
          <a:p>
            <a:pPr>
              <a:defRPr sz="1000" b="0" i="0" u="none" strike="noStrike" baseline="0">
                <a:solidFill>
                  <a:schemeClr val="tx1"/>
                </a:solidFill>
                <a:latin typeface="GT America Rg" pitchFamily="2" charset="77"/>
                <a:ea typeface="GT America Rg" pitchFamily="2" charset="77"/>
                <a:cs typeface="Calibri"/>
              </a:defRPr>
            </a:pPr>
            <a:endParaRPr lang="en-US"/>
          </a:p>
        </c:txPr>
        <c:crossAx val="106302576"/>
        <c:crosses val="autoZero"/>
        <c:crossBetween val="midCat"/>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61198600174978E-2"/>
          <c:y val="1.6041893951408127E-2"/>
          <c:w val="0.94801487314085742"/>
          <c:h val="0.90164897154974977"/>
        </c:manualLayout>
      </c:layout>
      <c:lineChart>
        <c:grouping val="standard"/>
        <c:varyColors val="0"/>
        <c:ser>
          <c:idx val="0"/>
          <c:order val="0"/>
          <c:spPr>
            <a:ln w="63500" cap="rnd">
              <a:solidFill>
                <a:schemeClr val="accent1"/>
              </a:solidFill>
              <a:round/>
            </a:ln>
            <a:effectLst/>
          </c:spPr>
          <c:marker>
            <c:symbol val="none"/>
          </c:marker>
          <c:cat>
            <c:numRef>
              <c:f>'CORE PCE'!$F$60:$F$94</c:f>
              <c:numCache>
                <c:formatCode>mmm\ yy</c:formatCode>
                <c:ptCount val="35"/>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numCache>
            </c:numRef>
          </c:cat>
          <c:val>
            <c:numRef>
              <c:f>'CORE PCE'!$G$60:$G$94</c:f>
              <c:numCache>
                <c:formatCode>0.0%</c:formatCode>
                <c:ptCount val="35"/>
                <c:pt idx="0">
                  <c:v>1.7152428810720322E-2</c:v>
                </c:pt>
                <c:pt idx="1">
                  <c:v>1.7532293816402866E-2</c:v>
                </c:pt>
                <c:pt idx="2">
                  <c:v>2.2555600175931723E-2</c:v>
                </c:pt>
                <c:pt idx="3">
                  <c:v>3.2205454876867101E-2</c:v>
                </c:pt>
                <c:pt idx="4">
                  <c:v>3.6439768502548819E-2</c:v>
                </c:pt>
                <c:pt idx="5">
                  <c:v>3.9492188621121915E-2</c:v>
                </c:pt>
                <c:pt idx="6">
                  <c:v>4.0099892291708406E-2</c:v>
                </c:pt>
                <c:pt idx="7">
                  <c:v>4.0188541181613413E-2</c:v>
                </c:pt>
                <c:pt idx="8">
                  <c:v>4.0743903596166531E-2</c:v>
                </c:pt>
                <c:pt idx="9">
                  <c:v>4.5008059163743175E-2</c:v>
                </c:pt>
                <c:pt idx="10">
                  <c:v>4.9511141427921679E-2</c:v>
                </c:pt>
                <c:pt idx="11">
                  <c:v>5.238009801792276E-2</c:v>
                </c:pt>
                <c:pt idx="12">
                  <c:v>5.3694938221649169E-2</c:v>
                </c:pt>
                <c:pt idx="13">
                  <c:v>5.5747002319270766E-2</c:v>
                </c:pt>
                <c:pt idx="14">
                  <c:v>5.5495815606152687E-2</c:v>
                </c:pt>
                <c:pt idx="15">
                  <c:v>5.2549398665353131E-2</c:v>
                </c:pt>
                <c:pt idx="16">
                  <c:v>5.0745606330951265E-2</c:v>
                </c:pt>
                <c:pt idx="17">
                  <c:v>5.1925820256776056E-2</c:v>
                </c:pt>
                <c:pt idx="18">
                  <c:v>4.9615102639296138E-2</c:v>
                </c:pt>
                <c:pt idx="19">
                  <c:v>5.207476840431946E-2</c:v>
                </c:pt>
                <c:pt idx="20">
                  <c:v>5.4720834396995155E-2</c:v>
                </c:pt>
                <c:pt idx="21">
                  <c:v>5.3258571726684689E-2</c:v>
                </c:pt>
                <c:pt idx="22">
                  <c:v>5.0903609019841367E-2</c:v>
                </c:pt>
                <c:pt idx="23">
                  <c:v>4.8651364786533424E-2</c:v>
                </c:pt>
                <c:pt idx="24">
                  <c:v>4.901181534834298E-2</c:v>
                </c:pt>
                <c:pt idx="25">
                  <c:v>4.8445337792166088E-2</c:v>
                </c:pt>
                <c:pt idx="26">
                  <c:v>4.7829553508150324E-2</c:v>
                </c:pt>
                <c:pt idx="27">
                  <c:v>4.7629980220401213E-2</c:v>
                </c:pt>
                <c:pt idx="28">
                  <c:v>4.6878299429858439E-2</c:v>
                </c:pt>
                <c:pt idx="29">
                  <c:v>4.2800773423624427E-2</c:v>
                </c:pt>
                <c:pt idx="30">
                  <c:v>4.1891490736375214E-2</c:v>
                </c:pt>
                <c:pt idx="31">
                  <c:v>3.726184893798079E-2</c:v>
                </c:pt>
                <c:pt idx="32">
                  <c:v>3.5924831008073532E-2</c:v>
                </c:pt>
                <c:pt idx="33">
                  <c:v>3.3879762591849216E-2</c:v>
                </c:pt>
                <c:pt idx="34">
                  <c:v>3.1550374945239934E-2</c:v>
                </c:pt>
              </c:numCache>
            </c:numRef>
          </c:val>
          <c:smooth val="0"/>
          <c:extLst>
            <c:ext xmlns:c16="http://schemas.microsoft.com/office/drawing/2014/chart" uri="{C3380CC4-5D6E-409C-BE32-E72D297353CC}">
              <c16:uniqueId val="{00000000-9C3B-4D51-B79F-3F910B0CF07C}"/>
            </c:ext>
          </c:extLst>
        </c:ser>
        <c:dLbls>
          <c:showLegendKey val="0"/>
          <c:showVal val="0"/>
          <c:showCatName val="0"/>
          <c:showSerName val="0"/>
          <c:showPercent val="0"/>
          <c:showBubbleSize val="0"/>
        </c:dLbls>
        <c:smooth val="0"/>
        <c:axId val="1828736208"/>
        <c:axId val="1"/>
      </c:lineChart>
      <c:dateAx>
        <c:axId val="1828736208"/>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200" b="1" i="0" u="sng" strike="noStrike" baseline="0">
                <a:solidFill>
                  <a:schemeClr val="tx1"/>
                </a:solidFill>
                <a:latin typeface="Calibri"/>
                <a:ea typeface="Calibri"/>
                <a:cs typeface="Calibri"/>
              </a:defRPr>
            </a:pPr>
            <a:endParaRPr lang="en-US"/>
          </a:p>
        </c:txPr>
        <c:crossAx val="1"/>
        <c:crosses val="autoZero"/>
        <c:auto val="1"/>
        <c:lblOffset val="100"/>
        <c:baseTimeUnit val="months"/>
        <c:majorUnit val="3"/>
        <c:majorTimeUnit val="months"/>
      </c:dateAx>
      <c:valAx>
        <c:axId val="1"/>
        <c:scaling>
          <c:orientation val="minMax"/>
          <c:max val="5.6500000000000009E-2"/>
          <c:min val="1.5000000000000003E-2"/>
        </c:scaling>
        <c:delete val="0"/>
        <c:axPos val="l"/>
        <c:numFmt formatCode="0.0%" sourceLinked="1"/>
        <c:majorTickMark val="none"/>
        <c:minorTickMark val="none"/>
        <c:tickLblPos val="nextTo"/>
        <c:spPr>
          <a:ln w="6350">
            <a:noFill/>
          </a:ln>
        </c:spPr>
        <c:txPr>
          <a:bodyPr rot="0" vert="horz"/>
          <a:lstStyle/>
          <a:p>
            <a:pPr>
              <a:defRPr sz="800" b="1" i="0" u="none" strike="noStrike" baseline="0">
                <a:solidFill>
                  <a:srgbClr val="000000"/>
                </a:solidFill>
                <a:latin typeface="Calibri"/>
                <a:ea typeface="Calibri"/>
                <a:cs typeface="Calibri"/>
              </a:defRPr>
            </a:pPr>
            <a:endParaRPr lang="en-US"/>
          </a:p>
        </c:txPr>
        <c:crossAx val="18287362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66115075652303E-2"/>
          <c:y val="0.10367130786623827"/>
          <c:w val="0.93077307524059494"/>
          <c:h val="0.77647863858145905"/>
        </c:manualLayout>
      </c:layout>
      <c:lineChart>
        <c:grouping val="standard"/>
        <c:varyColors val="0"/>
        <c:ser>
          <c:idx val="1"/>
          <c:order val="0"/>
          <c:tx>
            <c:strRef>
              <c:f>'FRED Graph'!$N$11</c:f>
              <c:strCache>
                <c:ptCount val="1"/>
                <c:pt idx="0">
                  <c:v>Real M2 (Pre-Covid Growth Rate)</c:v>
                </c:pt>
              </c:strCache>
            </c:strRef>
          </c:tx>
          <c:spPr>
            <a:ln w="44450" cap="rnd">
              <a:solidFill>
                <a:srgbClr val="00B0F0"/>
              </a:solidFill>
              <a:prstDash val="sysDot"/>
              <a:round/>
            </a:ln>
            <a:effectLst/>
          </c:spPr>
          <c:marker>
            <c:symbol val="none"/>
          </c:marker>
          <c:cat>
            <c:numRef>
              <c:f>'FRED Graph'!$M$12:$M$178</c:f>
              <c:numCache>
                <c:formatCode>yyyy\-mm\-dd</c:formatCode>
                <c:ptCount val="167"/>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pt idx="148">
                  <c:v>44682</c:v>
                </c:pt>
                <c:pt idx="149">
                  <c:v>44713</c:v>
                </c:pt>
                <c:pt idx="150">
                  <c:v>44743</c:v>
                </c:pt>
                <c:pt idx="151">
                  <c:v>44774</c:v>
                </c:pt>
                <c:pt idx="152">
                  <c:v>44805</c:v>
                </c:pt>
                <c:pt idx="153">
                  <c:v>44835</c:v>
                </c:pt>
                <c:pt idx="154">
                  <c:v>44866</c:v>
                </c:pt>
                <c:pt idx="155">
                  <c:v>44896</c:v>
                </c:pt>
                <c:pt idx="156">
                  <c:v>44927</c:v>
                </c:pt>
                <c:pt idx="157">
                  <c:v>44958</c:v>
                </c:pt>
                <c:pt idx="158">
                  <c:v>44986</c:v>
                </c:pt>
                <c:pt idx="159">
                  <c:v>45017</c:v>
                </c:pt>
                <c:pt idx="160">
                  <c:v>45047</c:v>
                </c:pt>
                <c:pt idx="161">
                  <c:v>45078</c:v>
                </c:pt>
                <c:pt idx="162">
                  <c:v>45108</c:v>
                </c:pt>
                <c:pt idx="163">
                  <c:v>45139</c:v>
                </c:pt>
                <c:pt idx="164">
                  <c:v>45170</c:v>
                </c:pt>
                <c:pt idx="165">
                  <c:v>45200</c:v>
                </c:pt>
                <c:pt idx="166">
                  <c:v>45231</c:v>
                </c:pt>
              </c:numCache>
            </c:numRef>
          </c:cat>
          <c:val>
            <c:numRef>
              <c:f>'FRED Graph'!$N$12:$N$178</c:f>
              <c:numCache>
                <c:formatCode>0.0</c:formatCode>
                <c:ptCount val="167"/>
                <c:pt idx="0">
                  <c:v>3889</c:v>
                </c:pt>
                <c:pt idx="1">
                  <c:v>3915.4</c:v>
                </c:pt>
                <c:pt idx="2">
                  <c:v>3912.8</c:v>
                </c:pt>
                <c:pt idx="3">
                  <c:v>3926</c:v>
                </c:pt>
                <c:pt idx="4">
                  <c:v>3953.2</c:v>
                </c:pt>
                <c:pt idx="5">
                  <c:v>3963.6</c:v>
                </c:pt>
                <c:pt idx="6">
                  <c:v>3960.8</c:v>
                </c:pt>
                <c:pt idx="7">
                  <c:v>3978.1</c:v>
                </c:pt>
                <c:pt idx="8">
                  <c:v>3985.8</c:v>
                </c:pt>
                <c:pt idx="9">
                  <c:v>3994.5</c:v>
                </c:pt>
                <c:pt idx="10">
                  <c:v>3993.8</c:v>
                </c:pt>
                <c:pt idx="11">
                  <c:v>3992.3</c:v>
                </c:pt>
                <c:pt idx="12">
                  <c:v>3989</c:v>
                </c:pt>
                <c:pt idx="13">
                  <c:v>4004.9</c:v>
                </c:pt>
                <c:pt idx="14">
                  <c:v>4009.7</c:v>
                </c:pt>
                <c:pt idx="15">
                  <c:v>4018.4</c:v>
                </c:pt>
                <c:pt idx="16">
                  <c:v>4037</c:v>
                </c:pt>
                <c:pt idx="17">
                  <c:v>4070.6</c:v>
                </c:pt>
                <c:pt idx="18">
                  <c:v>4133.5</c:v>
                </c:pt>
                <c:pt idx="19">
                  <c:v>4204.8999999999996</c:v>
                </c:pt>
                <c:pt idx="20">
                  <c:v>4205</c:v>
                </c:pt>
                <c:pt idx="21">
                  <c:v>4217</c:v>
                </c:pt>
                <c:pt idx="22">
                  <c:v>4231.5</c:v>
                </c:pt>
                <c:pt idx="23">
                  <c:v>4251.3999999999996</c:v>
                </c:pt>
                <c:pt idx="24">
                  <c:v>4272</c:v>
                </c:pt>
                <c:pt idx="25">
                  <c:v>4285.8</c:v>
                </c:pt>
                <c:pt idx="26">
                  <c:v>4296.5</c:v>
                </c:pt>
                <c:pt idx="27">
                  <c:v>4312.8999999999996</c:v>
                </c:pt>
                <c:pt idx="28">
                  <c:v>4341</c:v>
                </c:pt>
                <c:pt idx="29">
                  <c:v>4375.6000000000004</c:v>
                </c:pt>
                <c:pt idx="30">
                  <c:v>4397.3</c:v>
                </c:pt>
                <c:pt idx="31">
                  <c:v>4402.1000000000004</c:v>
                </c:pt>
                <c:pt idx="32">
                  <c:v>4415.6000000000004</c:v>
                </c:pt>
                <c:pt idx="33">
                  <c:v>4432.5</c:v>
                </c:pt>
                <c:pt idx="34">
                  <c:v>4470.3</c:v>
                </c:pt>
                <c:pt idx="35">
                  <c:v>4523.7</c:v>
                </c:pt>
                <c:pt idx="36">
                  <c:v>4523.3</c:v>
                </c:pt>
                <c:pt idx="37">
                  <c:v>4499.8999999999996</c:v>
                </c:pt>
                <c:pt idx="38">
                  <c:v>4541.8999999999996</c:v>
                </c:pt>
                <c:pt idx="39">
                  <c:v>4566.8999999999996</c:v>
                </c:pt>
                <c:pt idx="40">
                  <c:v>4583.2</c:v>
                </c:pt>
                <c:pt idx="41">
                  <c:v>4596.7</c:v>
                </c:pt>
                <c:pt idx="42">
                  <c:v>4607.5</c:v>
                </c:pt>
                <c:pt idx="43">
                  <c:v>4621.8999999999996</c:v>
                </c:pt>
                <c:pt idx="44">
                  <c:v>4642.1000000000004</c:v>
                </c:pt>
                <c:pt idx="45">
                  <c:v>4689</c:v>
                </c:pt>
                <c:pt idx="46">
                  <c:v>4685.6000000000004</c:v>
                </c:pt>
                <c:pt idx="47">
                  <c:v>4698.7</c:v>
                </c:pt>
                <c:pt idx="48">
                  <c:v>4708.7</c:v>
                </c:pt>
                <c:pt idx="49">
                  <c:v>4738.3</c:v>
                </c:pt>
                <c:pt idx="50">
                  <c:v>4745.3</c:v>
                </c:pt>
                <c:pt idx="51">
                  <c:v>4760.3999999999996</c:v>
                </c:pt>
                <c:pt idx="52">
                  <c:v>4780.7</c:v>
                </c:pt>
                <c:pt idx="53">
                  <c:v>4797.3</c:v>
                </c:pt>
                <c:pt idx="54">
                  <c:v>4816.8</c:v>
                </c:pt>
                <c:pt idx="55">
                  <c:v>4830</c:v>
                </c:pt>
                <c:pt idx="56">
                  <c:v>4843.8</c:v>
                </c:pt>
                <c:pt idx="57">
                  <c:v>4870.2</c:v>
                </c:pt>
                <c:pt idx="58">
                  <c:v>4896.8</c:v>
                </c:pt>
                <c:pt idx="59">
                  <c:v>4944.5</c:v>
                </c:pt>
                <c:pt idx="60">
                  <c:v>5003.3</c:v>
                </c:pt>
                <c:pt idx="61">
                  <c:v>5041.1000000000004</c:v>
                </c:pt>
                <c:pt idx="62">
                  <c:v>5034.2</c:v>
                </c:pt>
                <c:pt idx="63">
                  <c:v>5049.2</c:v>
                </c:pt>
                <c:pt idx="64">
                  <c:v>5046.5</c:v>
                </c:pt>
                <c:pt idx="65">
                  <c:v>5051.7</c:v>
                </c:pt>
                <c:pt idx="66">
                  <c:v>5065.8</c:v>
                </c:pt>
                <c:pt idx="67">
                  <c:v>5087.3</c:v>
                </c:pt>
                <c:pt idx="68">
                  <c:v>5121.8999999999996</c:v>
                </c:pt>
                <c:pt idx="69">
                  <c:v>5130.5</c:v>
                </c:pt>
                <c:pt idx="70">
                  <c:v>5161.8</c:v>
                </c:pt>
                <c:pt idx="71">
                  <c:v>5191.8</c:v>
                </c:pt>
                <c:pt idx="72">
                  <c:v>5247.2</c:v>
                </c:pt>
                <c:pt idx="73">
                  <c:v>5286</c:v>
                </c:pt>
                <c:pt idx="74">
                  <c:v>5296.4</c:v>
                </c:pt>
                <c:pt idx="75">
                  <c:v>5313.3</c:v>
                </c:pt>
                <c:pt idx="76">
                  <c:v>5328.8</c:v>
                </c:pt>
                <c:pt idx="77">
                  <c:v>5341.7</c:v>
                </c:pt>
                <c:pt idx="78">
                  <c:v>5369.4</c:v>
                </c:pt>
                <c:pt idx="79">
                  <c:v>5395.3</c:v>
                </c:pt>
                <c:pt idx="80">
                  <c:v>5406</c:v>
                </c:pt>
                <c:pt idx="81">
                  <c:v>5421.3</c:v>
                </c:pt>
                <c:pt idx="82">
                  <c:v>5444.2</c:v>
                </c:pt>
                <c:pt idx="83">
                  <c:v>5444.2</c:v>
                </c:pt>
                <c:pt idx="84">
                  <c:v>5452.3</c:v>
                </c:pt>
                <c:pt idx="85">
                  <c:v>5471.8</c:v>
                </c:pt>
                <c:pt idx="86">
                  <c:v>5502.7</c:v>
                </c:pt>
                <c:pt idx="87">
                  <c:v>5521.4</c:v>
                </c:pt>
                <c:pt idx="88">
                  <c:v>5547</c:v>
                </c:pt>
                <c:pt idx="89">
                  <c:v>5553.2</c:v>
                </c:pt>
                <c:pt idx="90">
                  <c:v>5576.8</c:v>
                </c:pt>
                <c:pt idx="91">
                  <c:v>5579.3</c:v>
                </c:pt>
                <c:pt idx="92">
                  <c:v>5568.2</c:v>
                </c:pt>
                <c:pt idx="93">
                  <c:v>5586.4</c:v>
                </c:pt>
                <c:pt idx="94">
                  <c:v>5582.3</c:v>
                </c:pt>
                <c:pt idx="95">
                  <c:v>5590</c:v>
                </c:pt>
                <c:pt idx="96">
                  <c:v>5575.3</c:v>
                </c:pt>
                <c:pt idx="97">
                  <c:v>5576.6</c:v>
                </c:pt>
                <c:pt idx="98">
                  <c:v>5595.6</c:v>
                </c:pt>
                <c:pt idx="99">
                  <c:v>5591.8</c:v>
                </c:pt>
                <c:pt idx="100">
                  <c:v>5599</c:v>
                </c:pt>
                <c:pt idx="101">
                  <c:v>5615.9</c:v>
                </c:pt>
                <c:pt idx="102">
                  <c:v>5625</c:v>
                </c:pt>
                <c:pt idx="103">
                  <c:v>5635.5</c:v>
                </c:pt>
                <c:pt idx="104">
                  <c:v>5635.4</c:v>
                </c:pt>
                <c:pt idx="105">
                  <c:v>5627</c:v>
                </c:pt>
                <c:pt idx="106">
                  <c:v>5636.7</c:v>
                </c:pt>
                <c:pt idx="107">
                  <c:v>5685.5</c:v>
                </c:pt>
                <c:pt idx="108">
                  <c:v>5715.8</c:v>
                </c:pt>
                <c:pt idx="109">
                  <c:v>5717.2</c:v>
                </c:pt>
                <c:pt idx="110">
                  <c:v>5706.7</c:v>
                </c:pt>
                <c:pt idx="111">
                  <c:v>5698.7</c:v>
                </c:pt>
                <c:pt idx="112">
                  <c:v>5730.9</c:v>
                </c:pt>
                <c:pt idx="113">
                  <c:v>5778</c:v>
                </c:pt>
                <c:pt idx="114">
                  <c:v>5796.7</c:v>
                </c:pt>
                <c:pt idx="115">
                  <c:v>5824</c:v>
                </c:pt>
                <c:pt idx="116">
                  <c:v>5847.6</c:v>
                </c:pt>
                <c:pt idx="117">
                  <c:v>5885.7</c:v>
                </c:pt>
                <c:pt idx="118">
                  <c:v>5915.7</c:v>
                </c:pt>
                <c:pt idx="119">
                  <c:v>5931.6</c:v>
                </c:pt>
                <c:pt idx="120">
                  <c:v>5954</c:v>
                </c:pt>
                <c:pt idx="121">
                  <c:v>5968.4</c:v>
                </c:pt>
                <c:pt idx="122">
                  <c:v>5989.6007438722081</c:v>
                </c:pt>
                <c:pt idx="123">
                  <c:v>6010.8767962928941</c:v>
                </c:pt>
                <c:pt idx="124">
                  <c:v>6032.2284247704765</c:v>
                </c:pt>
                <c:pt idx="125">
                  <c:v>6053.6558977636096</c:v>
                </c:pt>
                <c:pt idx="126">
                  <c:v>6075.1594846845546</c:v>
                </c:pt>
                <c:pt idx="127">
                  <c:v>6096.7394559025715</c:v>
                </c:pt>
                <c:pt idx="128">
                  <c:v>6118.3960827473165</c:v>
                </c:pt>
                <c:pt idx="129">
                  <c:v>6140.1296375122529</c:v>
                </c:pt>
                <c:pt idx="130">
                  <c:v>6161.940393458076</c:v>
                </c:pt>
                <c:pt idx="131">
                  <c:v>6183.8286248161485</c:v>
                </c:pt>
                <c:pt idx="132">
                  <c:v>6205.7946067919474</c:v>
                </c:pt>
                <c:pt idx="133">
                  <c:v>6227.8386155685257</c:v>
                </c:pt>
                <c:pt idx="134">
                  <c:v>6249.9609283099835</c:v>
                </c:pt>
                <c:pt idx="135">
                  <c:v>6272.1618231649545</c:v>
                </c:pt>
                <c:pt idx="136">
                  <c:v>6294.441579270102</c:v>
                </c:pt>
                <c:pt idx="137">
                  <c:v>6316.8004767536295</c:v>
                </c:pt>
                <c:pt idx="138">
                  <c:v>6339.2387967388004</c:v>
                </c:pt>
                <c:pt idx="139">
                  <c:v>6361.7568213474769</c:v>
                </c:pt>
                <c:pt idx="140">
                  <c:v>6384.3548337036627</c:v>
                </c:pt>
                <c:pt idx="141">
                  <c:v>6407.033117937066</c:v>
                </c:pt>
                <c:pt idx="142">
                  <c:v>6429.7919591866703</c:v>
                </c:pt>
                <c:pt idx="143">
                  <c:v>6452.6316436043198</c:v>
                </c:pt>
                <c:pt idx="144">
                  <c:v>6475.5524583583174</c:v>
                </c:pt>
                <c:pt idx="145">
                  <c:v>6498.5546916370358</c:v>
                </c:pt>
                <c:pt idx="146">
                  <c:v>6521.6386326525399</c:v>
                </c:pt>
                <c:pt idx="147">
                  <c:v>6544.8045716442239</c:v>
                </c:pt>
                <c:pt idx="148">
                  <c:v>6568.05279988246</c:v>
                </c:pt>
                <c:pt idx="149">
                  <c:v>6591.3836096722607</c:v>
                </c:pt>
                <c:pt idx="150">
                  <c:v>6614.7972943569557</c:v>
                </c:pt>
                <c:pt idx="151">
                  <c:v>6638.2941483218774</c:v>
                </c:pt>
                <c:pt idx="152">
                  <c:v>6661.8744669980642</c:v>
                </c:pt>
                <c:pt idx="153">
                  <c:v>6685.5385468659733</c:v>
                </c:pt>
                <c:pt idx="154">
                  <c:v>6709.2866854592112</c:v>
                </c:pt>
                <c:pt idx="155">
                  <c:v>6733.1191813682717</c:v>
                </c:pt>
                <c:pt idx="156">
                  <c:v>6757.0363342442924</c:v>
                </c:pt>
                <c:pt idx="157">
                  <c:v>6781.0384448028208</c:v>
                </c:pt>
                <c:pt idx="158">
                  <c:v>6805.1258148275947</c:v>
                </c:pt>
                <c:pt idx="159">
                  <c:v>6829.29874717434</c:v>
                </c:pt>
                <c:pt idx="160">
                  <c:v>6853.5575457745736</c:v>
                </c:pt>
                <c:pt idx="161">
                  <c:v>6877.90251563943</c:v>
                </c:pt>
                <c:pt idx="162">
                  <c:v>6902.3339628634913</c:v>
                </c:pt>
                <c:pt idx="163">
                  <c:v>6926.8521946286401</c:v>
                </c:pt>
                <c:pt idx="164">
                  <c:v>6951.4575192079183</c:v>
                </c:pt>
                <c:pt idx="165">
                  <c:v>6976.1502459694057</c:v>
                </c:pt>
                <c:pt idx="166">
                  <c:v>7000.930685380109</c:v>
                </c:pt>
              </c:numCache>
            </c:numRef>
          </c:val>
          <c:smooth val="0"/>
          <c:extLst>
            <c:ext xmlns:c16="http://schemas.microsoft.com/office/drawing/2014/chart" uri="{C3380CC4-5D6E-409C-BE32-E72D297353CC}">
              <c16:uniqueId val="{00000000-FCDA-45B1-872C-BAAF1A3522C6}"/>
            </c:ext>
          </c:extLst>
        </c:ser>
        <c:ser>
          <c:idx val="0"/>
          <c:order val="1"/>
          <c:tx>
            <c:strRef>
              <c:f>'FRED Graph'!$O$11</c:f>
              <c:strCache>
                <c:ptCount val="1"/>
                <c:pt idx="0">
                  <c:v>Real M2</c:v>
                </c:pt>
              </c:strCache>
            </c:strRef>
          </c:tx>
          <c:spPr>
            <a:ln w="63500" cap="rnd">
              <a:solidFill>
                <a:schemeClr val="accent1"/>
              </a:solidFill>
              <a:round/>
            </a:ln>
            <a:effectLst/>
          </c:spPr>
          <c:marker>
            <c:symbol val="none"/>
          </c:marker>
          <c:cat>
            <c:numRef>
              <c:f>'FRED Graph'!$M$12:$M$178</c:f>
              <c:numCache>
                <c:formatCode>yyyy\-mm\-dd</c:formatCode>
                <c:ptCount val="167"/>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pt idx="148">
                  <c:v>44682</c:v>
                </c:pt>
                <c:pt idx="149">
                  <c:v>44713</c:v>
                </c:pt>
                <c:pt idx="150">
                  <c:v>44743</c:v>
                </c:pt>
                <c:pt idx="151">
                  <c:v>44774</c:v>
                </c:pt>
                <c:pt idx="152">
                  <c:v>44805</c:v>
                </c:pt>
                <c:pt idx="153">
                  <c:v>44835</c:v>
                </c:pt>
                <c:pt idx="154">
                  <c:v>44866</c:v>
                </c:pt>
                <c:pt idx="155">
                  <c:v>44896</c:v>
                </c:pt>
                <c:pt idx="156">
                  <c:v>44927</c:v>
                </c:pt>
                <c:pt idx="157">
                  <c:v>44958</c:v>
                </c:pt>
                <c:pt idx="158">
                  <c:v>44986</c:v>
                </c:pt>
                <c:pt idx="159">
                  <c:v>45017</c:v>
                </c:pt>
                <c:pt idx="160">
                  <c:v>45047</c:v>
                </c:pt>
                <c:pt idx="161">
                  <c:v>45078</c:v>
                </c:pt>
                <c:pt idx="162">
                  <c:v>45108</c:v>
                </c:pt>
                <c:pt idx="163">
                  <c:v>45139</c:v>
                </c:pt>
                <c:pt idx="164">
                  <c:v>45170</c:v>
                </c:pt>
                <c:pt idx="165">
                  <c:v>45200</c:v>
                </c:pt>
                <c:pt idx="166">
                  <c:v>45231</c:v>
                </c:pt>
              </c:numCache>
            </c:numRef>
          </c:cat>
          <c:val>
            <c:numRef>
              <c:f>'FRED Graph'!$O$12:$O$178</c:f>
              <c:numCache>
                <c:formatCode>0.0</c:formatCode>
                <c:ptCount val="167"/>
                <c:pt idx="0">
                  <c:v>3889</c:v>
                </c:pt>
                <c:pt idx="1">
                  <c:v>3915.4</c:v>
                </c:pt>
                <c:pt idx="2">
                  <c:v>3912.8</c:v>
                </c:pt>
                <c:pt idx="3">
                  <c:v>3926</c:v>
                </c:pt>
                <c:pt idx="4">
                  <c:v>3953.2</c:v>
                </c:pt>
                <c:pt idx="5">
                  <c:v>3963.6</c:v>
                </c:pt>
                <c:pt idx="6">
                  <c:v>3960.8</c:v>
                </c:pt>
                <c:pt idx="7">
                  <c:v>3978.1</c:v>
                </c:pt>
                <c:pt idx="8">
                  <c:v>3985.8</c:v>
                </c:pt>
                <c:pt idx="9">
                  <c:v>3994.5</c:v>
                </c:pt>
                <c:pt idx="10">
                  <c:v>3993.8</c:v>
                </c:pt>
                <c:pt idx="11">
                  <c:v>3992.3</c:v>
                </c:pt>
                <c:pt idx="12">
                  <c:v>3989</c:v>
                </c:pt>
                <c:pt idx="13">
                  <c:v>4004.9</c:v>
                </c:pt>
                <c:pt idx="14">
                  <c:v>4009.7</c:v>
                </c:pt>
                <c:pt idx="15">
                  <c:v>4018.4</c:v>
                </c:pt>
                <c:pt idx="16">
                  <c:v>4037</c:v>
                </c:pt>
                <c:pt idx="17">
                  <c:v>4070.6</c:v>
                </c:pt>
                <c:pt idx="18">
                  <c:v>4133.5</c:v>
                </c:pt>
                <c:pt idx="19">
                  <c:v>4204.8999999999996</c:v>
                </c:pt>
                <c:pt idx="20">
                  <c:v>4205</c:v>
                </c:pt>
                <c:pt idx="21">
                  <c:v>4217</c:v>
                </c:pt>
                <c:pt idx="22">
                  <c:v>4231.5</c:v>
                </c:pt>
                <c:pt idx="23">
                  <c:v>4251.3999999999996</c:v>
                </c:pt>
                <c:pt idx="24">
                  <c:v>4272</c:v>
                </c:pt>
                <c:pt idx="25">
                  <c:v>4285.8</c:v>
                </c:pt>
                <c:pt idx="26">
                  <c:v>4296.5</c:v>
                </c:pt>
                <c:pt idx="27">
                  <c:v>4312.8999999999996</c:v>
                </c:pt>
                <c:pt idx="28">
                  <c:v>4341</c:v>
                </c:pt>
                <c:pt idx="29">
                  <c:v>4375.6000000000004</c:v>
                </c:pt>
                <c:pt idx="30">
                  <c:v>4397.3</c:v>
                </c:pt>
                <c:pt idx="31">
                  <c:v>4402.1000000000004</c:v>
                </c:pt>
                <c:pt idx="32">
                  <c:v>4415.6000000000004</c:v>
                </c:pt>
                <c:pt idx="33">
                  <c:v>4432.5</c:v>
                </c:pt>
                <c:pt idx="34">
                  <c:v>4470.3</c:v>
                </c:pt>
                <c:pt idx="35">
                  <c:v>4523.7</c:v>
                </c:pt>
                <c:pt idx="36">
                  <c:v>4523.3</c:v>
                </c:pt>
                <c:pt idx="37">
                  <c:v>4499.8999999999996</c:v>
                </c:pt>
                <c:pt idx="38">
                  <c:v>4541.8999999999996</c:v>
                </c:pt>
                <c:pt idx="39">
                  <c:v>4566.8999999999996</c:v>
                </c:pt>
                <c:pt idx="40">
                  <c:v>4583.2</c:v>
                </c:pt>
                <c:pt idx="41">
                  <c:v>4596.7</c:v>
                </c:pt>
                <c:pt idx="42">
                  <c:v>4607.5</c:v>
                </c:pt>
                <c:pt idx="43">
                  <c:v>4621.8999999999996</c:v>
                </c:pt>
                <c:pt idx="44">
                  <c:v>4642.1000000000004</c:v>
                </c:pt>
                <c:pt idx="45">
                  <c:v>4689</c:v>
                </c:pt>
                <c:pt idx="46">
                  <c:v>4685.6000000000004</c:v>
                </c:pt>
                <c:pt idx="47">
                  <c:v>4698.7</c:v>
                </c:pt>
                <c:pt idx="48">
                  <c:v>4708.7</c:v>
                </c:pt>
                <c:pt idx="49">
                  <c:v>4738.3</c:v>
                </c:pt>
                <c:pt idx="50">
                  <c:v>4745.3</c:v>
                </c:pt>
                <c:pt idx="51">
                  <c:v>4760.3999999999996</c:v>
                </c:pt>
                <c:pt idx="52">
                  <c:v>4780.7</c:v>
                </c:pt>
                <c:pt idx="53">
                  <c:v>4797.3</c:v>
                </c:pt>
                <c:pt idx="54">
                  <c:v>4816.8</c:v>
                </c:pt>
                <c:pt idx="55">
                  <c:v>4830</c:v>
                </c:pt>
                <c:pt idx="56">
                  <c:v>4843.8</c:v>
                </c:pt>
                <c:pt idx="57">
                  <c:v>4870.2</c:v>
                </c:pt>
                <c:pt idx="58">
                  <c:v>4896.8</c:v>
                </c:pt>
                <c:pt idx="59">
                  <c:v>4944.5</c:v>
                </c:pt>
                <c:pt idx="60">
                  <c:v>5003.3</c:v>
                </c:pt>
                <c:pt idx="61">
                  <c:v>5041.1000000000004</c:v>
                </c:pt>
                <c:pt idx="62">
                  <c:v>5034.2</c:v>
                </c:pt>
                <c:pt idx="63">
                  <c:v>5049.2</c:v>
                </c:pt>
                <c:pt idx="64">
                  <c:v>5046.5</c:v>
                </c:pt>
                <c:pt idx="65">
                  <c:v>5051.7</c:v>
                </c:pt>
                <c:pt idx="66">
                  <c:v>5065.8</c:v>
                </c:pt>
                <c:pt idx="67">
                  <c:v>5087.3</c:v>
                </c:pt>
                <c:pt idx="68">
                  <c:v>5121.8999999999996</c:v>
                </c:pt>
                <c:pt idx="69">
                  <c:v>5130.5</c:v>
                </c:pt>
                <c:pt idx="70">
                  <c:v>5161.8</c:v>
                </c:pt>
                <c:pt idx="71">
                  <c:v>5191.8</c:v>
                </c:pt>
                <c:pt idx="72">
                  <c:v>5247.2</c:v>
                </c:pt>
                <c:pt idx="73">
                  <c:v>5286</c:v>
                </c:pt>
                <c:pt idx="74">
                  <c:v>5296.4</c:v>
                </c:pt>
                <c:pt idx="75">
                  <c:v>5313.3</c:v>
                </c:pt>
                <c:pt idx="76">
                  <c:v>5328.8</c:v>
                </c:pt>
                <c:pt idx="77">
                  <c:v>5341.7</c:v>
                </c:pt>
                <c:pt idx="78">
                  <c:v>5369.4</c:v>
                </c:pt>
                <c:pt idx="79">
                  <c:v>5395.3</c:v>
                </c:pt>
                <c:pt idx="80">
                  <c:v>5406</c:v>
                </c:pt>
                <c:pt idx="81">
                  <c:v>5421.3</c:v>
                </c:pt>
                <c:pt idx="82">
                  <c:v>5444.2</c:v>
                </c:pt>
                <c:pt idx="83">
                  <c:v>5444.2</c:v>
                </c:pt>
                <c:pt idx="84">
                  <c:v>5452.3</c:v>
                </c:pt>
                <c:pt idx="85">
                  <c:v>5471.8</c:v>
                </c:pt>
                <c:pt idx="86">
                  <c:v>5502.7</c:v>
                </c:pt>
                <c:pt idx="87">
                  <c:v>5521.4</c:v>
                </c:pt>
                <c:pt idx="88">
                  <c:v>5547</c:v>
                </c:pt>
                <c:pt idx="89">
                  <c:v>5553.2</c:v>
                </c:pt>
                <c:pt idx="90">
                  <c:v>5576.8</c:v>
                </c:pt>
                <c:pt idx="91">
                  <c:v>5579.3</c:v>
                </c:pt>
                <c:pt idx="92">
                  <c:v>5568.2</c:v>
                </c:pt>
                <c:pt idx="93">
                  <c:v>5586.4</c:v>
                </c:pt>
                <c:pt idx="94">
                  <c:v>5582.3</c:v>
                </c:pt>
                <c:pt idx="95">
                  <c:v>5590</c:v>
                </c:pt>
                <c:pt idx="96">
                  <c:v>5575.3</c:v>
                </c:pt>
                <c:pt idx="97">
                  <c:v>5576.6</c:v>
                </c:pt>
                <c:pt idx="98">
                  <c:v>5595.6</c:v>
                </c:pt>
                <c:pt idx="99">
                  <c:v>5591.8</c:v>
                </c:pt>
                <c:pt idx="100">
                  <c:v>5599</c:v>
                </c:pt>
                <c:pt idx="101">
                  <c:v>5615.9</c:v>
                </c:pt>
                <c:pt idx="102">
                  <c:v>5625</c:v>
                </c:pt>
                <c:pt idx="103">
                  <c:v>5635.5</c:v>
                </c:pt>
                <c:pt idx="104">
                  <c:v>5635.4</c:v>
                </c:pt>
                <c:pt idx="105">
                  <c:v>5627</c:v>
                </c:pt>
                <c:pt idx="106">
                  <c:v>5636.7</c:v>
                </c:pt>
                <c:pt idx="107">
                  <c:v>5685.5</c:v>
                </c:pt>
                <c:pt idx="108">
                  <c:v>5715.8</c:v>
                </c:pt>
                <c:pt idx="109">
                  <c:v>5717.2</c:v>
                </c:pt>
                <c:pt idx="110">
                  <c:v>5706.7</c:v>
                </c:pt>
                <c:pt idx="111">
                  <c:v>5698.7</c:v>
                </c:pt>
                <c:pt idx="112">
                  <c:v>5730.9</c:v>
                </c:pt>
                <c:pt idx="113">
                  <c:v>5778</c:v>
                </c:pt>
                <c:pt idx="114">
                  <c:v>5796.7</c:v>
                </c:pt>
                <c:pt idx="115">
                  <c:v>5824</c:v>
                </c:pt>
                <c:pt idx="116">
                  <c:v>5847.6</c:v>
                </c:pt>
                <c:pt idx="117">
                  <c:v>5885.7</c:v>
                </c:pt>
                <c:pt idx="118">
                  <c:v>5915.7</c:v>
                </c:pt>
                <c:pt idx="119">
                  <c:v>5931.6</c:v>
                </c:pt>
                <c:pt idx="120">
                  <c:v>5954</c:v>
                </c:pt>
                <c:pt idx="121">
                  <c:v>5968.4</c:v>
                </c:pt>
                <c:pt idx="122">
                  <c:v>6193.2</c:v>
                </c:pt>
                <c:pt idx="123">
                  <c:v>6639.2</c:v>
                </c:pt>
                <c:pt idx="124">
                  <c:v>6968.4</c:v>
                </c:pt>
                <c:pt idx="125">
                  <c:v>7048.3</c:v>
                </c:pt>
                <c:pt idx="126">
                  <c:v>7069.5</c:v>
                </c:pt>
                <c:pt idx="127">
                  <c:v>7072</c:v>
                </c:pt>
                <c:pt idx="128">
                  <c:v>7139.1</c:v>
                </c:pt>
                <c:pt idx="129">
                  <c:v>7196.3</c:v>
                </c:pt>
                <c:pt idx="130">
                  <c:v>7275.9</c:v>
                </c:pt>
                <c:pt idx="131">
                  <c:v>7311.7</c:v>
                </c:pt>
                <c:pt idx="132">
                  <c:v>7388.4</c:v>
                </c:pt>
                <c:pt idx="133">
                  <c:v>7448.4</c:v>
                </c:pt>
                <c:pt idx="134">
                  <c:v>7491.2</c:v>
                </c:pt>
                <c:pt idx="135">
                  <c:v>7539.8</c:v>
                </c:pt>
                <c:pt idx="136">
                  <c:v>7601.9</c:v>
                </c:pt>
                <c:pt idx="137">
                  <c:v>7551.1</c:v>
                </c:pt>
                <c:pt idx="138">
                  <c:v>7574</c:v>
                </c:pt>
                <c:pt idx="139">
                  <c:v>7629.4</c:v>
                </c:pt>
                <c:pt idx="140">
                  <c:v>7645.8</c:v>
                </c:pt>
                <c:pt idx="141">
                  <c:v>7644.5</c:v>
                </c:pt>
                <c:pt idx="142">
                  <c:v>7665.1</c:v>
                </c:pt>
                <c:pt idx="143">
                  <c:v>7671.5</c:v>
                </c:pt>
                <c:pt idx="144">
                  <c:v>7629.9</c:v>
                </c:pt>
                <c:pt idx="145">
                  <c:v>7578.9</c:v>
                </c:pt>
                <c:pt idx="146">
                  <c:v>7547.8</c:v>
                </c:pt>
                <c:pt idx="147">
                  <c:v>7511.1</c:v>
                </c:pt>
                <c:pt idx="148">
                  <c:v>7438.4</c:v>
                </c:pt>
                <c:pt idx="149">
                  <c:v>7351.5</c:v>
                </c:pt>
                <c:pt idx="150">
                  <c:v>7366.3</c:v>
                </c:pt>
                <c:pt idx="151">
                  <c:v>7333.9</c:v>
                </c:pt>
                <c:pt idx="152">
                  <c:v>7258.1</c:v>
                </c:pt>
                <c:pt idx="153">
                  <c:v>7192</c:v>
                </c:pt>
                <c:pt idx="154">
                  <c:v>7165.8</c:v>
                </c:pt>
                <c:pt idx="155">
                  <c:v>7143.3</c:v>
                </c:pt>
                <c:pt idx="156">
                  <c:v>7061.3</c:v>
                </c:pt>
                <c:pt idx="157">
                  <c:v>6994.8</c:v>
                </c:pt>
                <c:pt idx="158">
                  <c:v>6917</c:v>
                </c:pt>
                <c:pt idx="159">
                  <c:v>6835.3</c:v>
                </c:pt>
                <c:pt idx="160">
                  <c:v>6864.9</c:v>
                </c:pt>
                <c:pt idx="161">
                  <c:v>6863.6</c:v>
                </c:pt>
                <c:pt idx="162">
                  <c:v>6855.2</c:v>
                </c:pt>
                <c:pt idx="163">
                  <c:v>6799.7</c:v>
                </c:pt>
                <c:pt idx="164">
                  <c:v>6750.1</c:v>
                </c:pt>
                <c:pt idx="165">
                  <c:v>6737.4</c:v>
                </c:pt>
                <c:pt idx="166">
                  <c:v>6744.5</c:v>
                </c:pt>
              </c:numCache>
            </c:numRef>
          </c:val>
          <c:smooth val="0"/>
          <c:extLst>
            <c:ext xmlns:c16="http://schemas.microsoft.com/office/drawing/2014/chart" uri="{C3380CC4-5D6E-409C-BE32-E72D297353CC}">
              <c16:uniqueId val="{00000001-FCDA-45B1-872C-BAAF1A3522C6}"/>
            </c:ext>
          </c:extLst>
        </c:ser>
        <c:dLbls>
          <c:showLegendKey val="0"/>
          <c:showVal val="0"/>
          <c:showCatName val="0"/>
          <c:showSerName val="0"/>
          <c:showPercent val="0"/>
          <c:showBubbleSize val="0"/>
        </c:dLbls>
        <c:smooth val="0"/>
        <c:axId val="286261455"/>
        <c:axId val="1"/>
      </c:lineChart>
      <c:dateAx>
        <c:axId val="286261455"/>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1"/>
        <c:crosses val="autoZero"/>
        <c:auto val="1"/>
        <c:lblOffset val="100"/>
        <c:baseTimeUnit val="months"/>
        <c:majorUnit val="3"/>
        <c:majorTimeUnit val="months"/>
      </c:dateAx>
      <c:valAx>
        <c:axId val="1"/>
        <c:scaling>
          <c:orientation val="minMax"/>
          <c:max val="7700"/>
          <c:min val="37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86261455"/>
        <c:crosses val="autoZero"/>
        <c:crossBetween val="between"/>
      </c:valAx>
      <c:spPr>
        <a:noFill/>
        <a:ln w="25400">
          <a:noFill/>
        </a:ln>
      </c:spPr>
    </c:plotArea>
    <c:legend>
      <c:legendPos val="r"/>
      <c:layout>
        <c:manualLayout>
          <c:xMode val="edge"/>
          <c:yMode val="edge"/>
          <c:x val="0.27061165791776021"/>
          <c:y val="2.3519550471105044E-2"/>
          <c:w val="0.45475928131486315"/>
          <c:h val="6.8111667859699354E-2"/>
        </c:manualLayout>
      </c:layout>
      <c:overlay val="0"/>
      <c:spPr>
        <a:noFill/>
        <a:ln w="25400">
          <a:noFill/>
        </a:ln>
      </c:spPr>
      <c:txPr>
        <a:bodyPr rot="0" spcFirstLastPara="1" vertOverflow="ellipsis" vert="horz" wrap="square" anchor="ctr" anchorCtr="1"/>
        <a:lstStyle/>
        <a:p>
          <a:pPr>
            <a:defRPr sz="1400" b="1" i="0" u="sng"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78343484240366E-2"/>
          <c:y val="8.966339393886083E-2"/>
          <c:w val="0.921893497680216"/>
          <c:h val="0.81947514073005523"/>
        </c:manualLayout>
      </c:layout>
      <c:lineChart>
        <c:grouping val="standard"/>
        <c:varyColors val="0"/>
        <c:ser>
          <c:idx val="0"/>
          <c:order val="0"/>
          <c:tx>
            <c:strRef>
              <c:f>'FRED Graph'!$E$11</c:f>
              <c:strCache>
                <c:ptCount val="1"/>
                <c:pt idx="0">
                  <c:v>Average Fixed Rate 30 Year Mortgage</c:v>
                </c:pt>
              </c:strCache>
            </c:strRef>
          </c:tx>
          <c:spPr>
            <a:ln w="63500" cap="rnd">
              <a:solidFill>
                <a:srgbClr val="4A66AC"/>
              </a:solidFill>
              <a:round/>
            </a:ln>
            <a:effectLst/>
          </c:spPr>
          <c:marker>
            <c:symbol val="none"/>
          </c:marker>
          <c:cat>
            <c:numRef>
              <c:f>'FRED Graph'!$D$117:$D$221</c:f>
              <c:numCache>
                <c:formatCode>mmm\ yy</c:formatCode>
                <c:ptCount val="105"/>
                <c:pt idx="0">
                  <c:v>44567</c:v>
                </c:pt>
                <c:pt idx="1">
                  <c:v>44574</c:v>
                </c:pt>
                <c:pt idx="2">
                  <c:v>44581</c:v>
                </c:pt>
                <c:pt idx="3">
                  <c:v>44588</c:v>
                </c:pt>
                <c:pt idx="4">
                  <c:v>44595</c:v>
                </c:pt>
                <c:pt idx="5">
                  <c:v>44602</c:v>
                </c:pt>
                <c:pt idx="6">
                  <c:v>44609</c:v>
                </c:pt>
                <c:pt idx="7">
                  <c:v>44616</c:v>
                </c:pt>
                <c:pt idx="8">
                  <c:v>44623</c:v>
                </c:pt>
                <c:pt idx="9">
                  <c:v>44630</c:v>
                </c:pt>
                <c:pt idx="10">
                  <c:v>44637</c:v>
                </c:pt>
                <c:pt idx="11">
                  <c:v>44644</c:v>
                </c:pt>
                <c:pt idx="12">
                  <c:v>44651</c:v>
                </c:pt>
                <c:pt idx="13">
                  <c:v>44658</c:v>
                </c:pt>
                <c:pt idx="14">
                  <c:v>44665</c:v>
                </c:pt>
                <c:pt idx="15">
                  <c:v>44672</c:v>
                </c:pt>
                <c:pt idx="16">
                  <c:v>44679</c:v>
                </c:pt>
                <c:pt idx="17">
                  <c:v>44686</c:v>
                </c:pt>
                <c:pt idx="18">
                  <c:v>44693</c:v>
                </c:pt>
                <c:pt idx="19">
                  <c:v>44700</c:v>
                </c:pt>
                <c:pt idx="20">
                  <c:v>44707</c:v>
                </c:pt>
                <c:pt idx="21">
                  <c:v>44714</c:v>
                </c:pt>
                <c:pt idx="22">
                  <c:v>44721</c:v>
                </c:pt>
                <c:pt idx="23">
                  <c:v>44728</c:v>
                </c:pt>
                <c:pt idx="24">
                  <c:v>44735</c:v>
                </c:pt>
                <c:pt idx="25">
                  <c:v>44742</c:v>
                </c:pt>
                <c:pt idx="26">
                  <c:v>44749</c:v>
                </c:pt>
                <c:pt idx="27">
                  <c:v>44756</c:v>
                </c:pt>
                <c:pt idx="28">
                  <c:v>44763</c:v>
                </c:pt>
                <c:pt idx="29">
                  <c:v>44770</c:v>
                </c:pt>
                <c:pt idx="30">
                  <c:v>44777</c:v>
                </c:pt>
                <c:pt idx="31">
                  <c:v>44784</c:v>
                </c:pt>
                <c:pt idx="32">
                  <c:v>44791</c:v>
                </c:pt>
                <c:pt idx="33">
                  <c:v>44798</c:v>
                </c:pt>
                <c:pt idx="34">
                  <c:v>44805</c:v>
                </c:pt>
                <c:pt idx="35">
                  <c:v>44812</c:v>
                </c:pt>
                <c:pt idx="36">
                  <c:v>44819</c:v>
                </c:pt>
                <c:pt idx="37">
                  <c:v>44826</c:v>
                </c:pt>
                <c:pt idx="38">
                  <c:v>44833</c:v>
                </c:pt>
                <c:pt idx="39">
                  <c:v>44840</c:v>
                </c:pt>
                <c:pt idx="40">
                  <c:v>44847</c:v>
                </c:pt>
                <c:pt idx="41">
                  <c:v>44854</c:v>
                </c:pt>
                <c:pt idx="42">
                  <c:v>44861</c:v>
                </c:pt>
                <c:pt idx="43">
                  <c:v>44868</c:v>
                </c:pt>
                <c:pt idx="44">
                  <c:v>44875</c:v>
                </c:pt>
                <c:pt idx="45">
                  <c:v>44882</c:v>
                </c:pt>
                <c:pt idx="46">
                  <c:v>44888</c:v>
                </c:pt>
                <c:pt idx="47">
                  <c:v>44896</c:v>
                </c:pt>
                <c:pt idx="48">
                  <c:v>44903</c:v>
                </c:pt>
                <c:pt idx="49">
                  <c:v>44910</c:v>
                </c:pt>
                <c:pt idx="50">
                  <c:v>44917</c:v>
                </c:pt>
                <c:pt idx="51">
                  <c:v>44924</c:v>
                </c:pt>
                <c:pt idx="52">
                  <c:v>44931</c:v>
                </c:pt>
                <c:pt idx="53">
                  <c:v>44938</c:v>
                </c:pt>
                <c:pt idx="54">
                  <c:v>44945</c:v>
                </c:pt>
                <c:pt idx="55">
                  <c:v>44952</c:v>
                </c:pt>
                <c:pt idx="56">
                  <c:v>44959</c:v>
                </c:pt>
                <c:pt idx="57">
                  <c:v>44966</c:v>
                </c:pt>
                <c:pt idx="58">
                  <c:v>44973</c:v>
                </c:pt>
                <c:pt idx="59">
                  <c:v>44980</c:v>
                </c:pt>
                <c:pt idx="60">
                  <c:v>44987</c:v>
                </c:pt>
                <c:pt idx="61">
                  <c:v>44994</c:v>
                </c:pt>
                <c:pt idx="62">
                  <c:v>45001</c:v>
                </c:pt>
                <c:pt idx="63">
                  <c:v>45008</c:v>
                </c:pt>
                <c:pt idx="64">
                  <c:v>45015</c:v>
                </c:pt>
                <c:pt idx="65">
                  <c:v>45022</c:v>
                </c:pt>
                <c:pt idx="66">
                  <c:v>45029</c:v>
                </c:pt>
                <c:pt idx="67">
                  <c:v>45036</c:v>
                </c:pt>
                <c:pt idx="68">
                  <c:v>45043</c:v>
                </c:pt>
                <c:pt idx="69">
                  <c:v>45050</c:v>
                </c:pt>
                <c:pt idx="70">
                  <c:v>45057</c:v>
                </c:pt>
                <c:pt idx="71">
                  <c:v>45064</c:v>
                </c:pt>
                <c:pt idx="72">
                  <c:v>45071</c:v>
                </c:pt>
                <c:pt idx="73">
                  <c:v>45078</c:v>
                </c:pt>
                <c:pt idx="74">
                  <c:v>45085</c:v>
                </c:pt>
                <c:pt idx="75">
                  <c:v>45092</c:v>
                </c:pt>
                <c:pt idx="76">
                  <c:v>45099</c:v>
                </c:pt>
                <c:pt idx="77">
                  <c:v>45106</c:v>
                </c:pt>
                <c:pt idx="78">
                  <c:v>45113</c:v>
                </c:pt>
                <c:pt idx="79">
                  <c:v>45120</c:v>
                </c:pt>
                <c:pt idx="80">
                  <c:v>45127</c:v>
                </c:pt>
                <c:pt idx="81">
                  <c:v>45134</c:v>
                </c:pt>
                <c:pt idx="82">
                  <c:v>45141</c:v>
                </c:pt>
                <c:pt idx="83">
                  <c:v>45148</c:v>
                </c:pt>
                <c:pt idx="84">
                  <c:v>45155</c:v>
                </c:pt>
                <c:pt idx="85">
                  <c:v>45162</c:v>
                </c:pt>
                <c:pt idx="86">
                  <c:v>45169</c:v>
                </c:pt>
                <c:pt idx="87">
                  <c:v>45176</c:v>
                </c:pt>
                <c:pt idx="88">
                  <c:v>45183</c:v>
                </c:pt>
                <c:pt idx="89">
                  <c:v>45190</c:v>
                </c:pt>
                <c:pt idx="90">
                  <c:v>45197</c:v>
                </c:pt>
                <c:pt idx="91">
                  <c:v>45204</c:v>
                </c:pt>
                <c:pt idx="92">
                  <c:v>45211</c:v>
                </c:pt>
                <c:pt idx="93">
                  <c:v>45218</c:v>
                </c:pt>
                <c:pt idx="94">
                  <c:v>45225</c:v>
                </c:pt>
                <c:pt idx="95">
                  <c:v>45232</c:v>
                </c:pt>
                <c:pt idx="96">
                  <c:v>45239</c:v>
                </c:pt>
                <c:pt idx="97">
                  <c:v>45246</c:v>
                </c:pt>
                <c:pt idx="98">
                  <c:v>45252</c:v>
                </c:pt>
                <c:pt idx="99">
                  <c:v>45260</c:v>
                </c:pt>
                <c:pt idx="100">
                  <c:v>45267</c:v>
                </c:pt>
                <c:pt idx="101">
                  <c:v>45274</c:v>
                </c:pt>
                <c:pt idx="102">
                  <c:v>45281</c:v>
                </c:pt>
                <c:pt idx="103">
                  <c:v>45288</c:v>
                </c:pt>
                <c:pt idx="104">
                  <c:v>45295</c:v>
                </c:pt>
              </c:numCache>
            </c:numRef>
          </c:cat>
          <c:val>
            <c:numRef>
              <c:f>'FRED Graph'!$E$117:$E$221</c:f>
              <c:numCache>
                <c:formatCode>0.0%</c:formatCode>
                <c:ptCount val="105"/>
                <c:pt idx="0">
                  <c:v>3.2199999999999999E-2</c:v>
                </c:pt>
                <c:pt idx="1">
                  <c:v>3.4500000000000003E-2</c:v>
                </c:pt>
                <c:pt idx="2">
                  <c:v>3.56E-2</c:v>
                </c:pt>
                <c:pt idx="3">
                  <c:v>3.5499999999999997E-2</c:v>
                </c:pt>
                <c:pt idx="4">
                  <c:v>3.5499999999999997E-2</c:v>
                </c:pt>
                <c:pt idx="5">
                  <c:v>3.6900000000000002E-2</c:v>
                </c:pt>
                <c:pt idx="6">
                  <c:v>3.9199999999999999E-2</c:v>
                </c:pt>
                <c:pt idx="7">
                  <c:v>3.8900000000000004E-2</c:v>
                </c:pt>
                <c:pt idx="8">
                  <c:v>3.7599999999999995E-2</c:v>
                </c:pt>
                <c:pt idx="9">
                  <c:v>3.85E-2</c:v>
                </c:pt>
                <c:pt idx="10">
                  <c:v>4.1599999999999998E-2</c:v>
                </c:pt>
                <c:pt idx="11">
                  <c:v>4.4199999999999996E-2</c:v>
                </c:pt>
                <c:pt idx="12">
                  <c:v>4.6699999999999998E-2</c:v>
                </c:pt>
                <c:pt idx="13">
                  <c:v>4.7199999999999999E-2</c:v>
                </c:pt>
                <c:pt idx="14">
                  <c:v>0.05</c:v>
                </c:pt>
                <c:pt idx="15">
                  <c:v>5.1100000000000007E-2</c:v>
                </c:pt>
                <c:pt idx="16">
                  <c:v>5.0999999999999997E-2</c:v>
                </c:pt>
                <c:pt idx="17">
                  <c:v>5.2699999999999997E-2</c:v>
                </c:pt>
                <c:pt idx="18">
                  <c:v>5.2999999999999999E-2</c:v>
                </c:pt>
                <c:pt idx="19">
                  <c:v>5.2499999999999998E-2</c:v>
                </c:pt>
                <c:pt idx="20">
                  <c:v>5.0999999999999997E-2</c:v>
                </c:pt>
                <c:pt idx="21">
                  <c:v>5.0900000000000001E-2</c:v>
                </c:pt>
                <c:pt idx="22">
                  <c:v>5.2300000000000006E-2</c:v>
                </c:pt>
                <c:pt idx="23">
                  <c:v>5.7800000000000004E-2</c:v>
                </c:pt>
                <c:pt idx="24">
                  <c:v>5.8099999999999999E-2</c:v>
                </c:pt>
                <c:pt idx="25">
                  <c:v>5.7000000000000002E-2</c:v>
                </c:pt>
                <c:pt idx="26">
                  <c:v>5.2999999999999999E-2</c:v>
                </c:pt>
                <c:pt idx="27">
                  <c:v>5.5099999999999996E-2</c:v>
                </c:pt>
                <c:pt idx="28">
                  <c:v>5.5399999999999998E-2</c:v>
                </c:pt>
                <c:pt idx="29">
                  <c:v>5.2999999999999999E-2</c:v>
                </c:pt>
                <c:pt idx="30">
                  <c:v>4.99E-2</c:v>
                </c:pt>
                <c:pt idx="31">
                  <c:v>5.2199999999999996E-2</c:v>
                </c:pt>
                <c:pt idx="32">
                  <c:v>5.1299999999999998E-2</c:v>
                </c:pt>
                <c:pt idx="33">
                  <c:v>5.5500000000000001E-2</c:v>
                </c:pt>
                <c:pt idx="34">
                  <c:v>5.6600000000000004E-2</c:v>
                </c:pt>
                <c:pt idx="35">
                  <c:v>5.8899999999999994E-2</c:v>
                </c:pt>
                <c:pt idx="36">
                  <c:v>6.0199999999999997E-2</c:v>
                </c:pt>
                <c:pt idx="37">
                  <c:v>6.2899999999999998E-2</c:v>
                </c:pt>
                <c:pt idx="38">
                  <c:v>6.7000000000000004E-2</c:v>
                </c:pt>
                <c:pt idx="39">
                  <c:v>6.6600000000000006E-2</c:v>
                </c:pt>
                <c:pt idx="40">
                  <c:v>6.9199999999999998E-2</c:v>
                </c:pt>
                <c:pt idx="41">
                  <c:v>6.9400000000000003E-2</c:v>
                </c:pt>
                <c:pt idx="42">
                  <c:v>7.0800000000000002E-2</c:v>
                </c:pt>
                <c:pt idx="43">
                  <c:v>6.9500000000000006E-2</c:v>
                </c:pt>
                <c:pt idx="44">
                  <c:v>7.0800000000000002E-2</c:v>
                </c:pt>
                <c:pt idx="45">
                  <c:v>6.6100000000000006E-2</c:v>
                </c:pt>
                <c:pt idx="46">
                  <c:v>6.5799999999999997E-2</c:v>
                </c:pt>
                <c:pt idx="47">
                  <c:v>6.4899999999999999E-2</c:v>
                </c:pt>
                <c:pt idx="48">
                  <c:v>6.3299999999999995E-2</c:v>
                </c:pt>
                <c:pt idx="49">
                  <c:v>6.3099999999999989E-2</c:v>
                </c:pt>
                <c:pt idx="50">
                  <c:v>6.2699999999999992E-2</c:v>
                </c:pt>
                <c:pt idx="51">
                  <c:v>6.4199999999999993E-2</c:v>
                </c:pt>
                <c:pt idx="52">
                  <c:v>6.480000000000001E-2</c:v>
                </c:pt>
                <c:pt idx="53">
                  <c:v>6.3299999999999995E-2</c:v>
                </c:pt>
                <c:pt idx="54">
                  <c:v>6.1500000000000006E-2</c:v>
                </c:pt>
                <c:pt idx="55">
                  <c:v>6.13E-2</c:v>
                </c:pt>
                <c:pt idx="56">
                  <c:v>6.0899999999999996E-2</c:v>
                </c:pt>
                <c:pt idx="57">
                  <c:v>6.1200000000000004E-2</c:v>
                </c:pt>
                <c:pt idx="58">
                  <c:v>6.3200000000000006E-2</c:v>
                </c:pt>
                <c:pt idx="59">
                  <c:v>6.5000000000000002E-2</c:v>
                </c:pt>
                <c:pt idx="60">
                  <c:v>6.6500000000000004E-2</c:v>
                </c:pt>
                <c:pt idx="61">
                  <c:v>6.7299999999999999E-2</c:v>
                </c:pt>
                <c:pt idx="62">
                  <c:v>6.6000000000000003E-2</c:v>
                </c:pt>
                <c:pt idx="63">
                  <c:v>6.4199999999999993E-2</c:v>
                </c:pt>
                <c:pt idx="64">
                  <c:v>6.3200000000000006E-2</c:v>
                </c:pt>
                <c:pt idx="65">
                  <c:v>6.2800000000000009E-2</c:v>
                </c:pt>
                <c:pt idx="66">
                  <c:v>6.2699999999999992E-2</c:v>
                </c:pt>
                <c:pt idx="67">
                  <c:v>6.3899999999999998E-2</c:v>
                </c:pt>
                <c:pt idx="68">
                  <c:v>6.4299999999999996E-2</c:v>
                </c:pt>
                <c:pt idx="69">
                  <c:v>6.3899999999999998E-2</c:v>
                </c:pt>
                <c:pt idx="70">
                  <c:v>6.3500000000000001E-2</c:v>
                </c:pt>
                <c:pt idx="71">
                  <c:v>6.3899999999999998E-2</c:v>
                </c:pt>
                <c:pt idx="72">
                  <c:v>6.5700000000000008E-2</c:v>
                </c:pt>
                <c:pt idx="73">
                  <c:v>6.7900000000000002E-2</c:v>
                </c:pt>
                <c:pt idx="74">
                  <c:v>6.7099999999999993E-2</c:v>
                </c:pt>
                <c:pt idx="75">
                  <c:v>6.6900000000000001E-2</c:v>
                </c:pt>
                <c:pt idx="76">
                  <c:v>6.6699999999999995E-2</c:v>
                </c:pt>
                <c:pt idx="77">
                  <c:v>6.7099999999999993E-2</c:v>
                </c:pt>
                <c:pt idx="78">
                  <c:v>6.8099999999999994E-2</c:v>
                </c:pt>
                <c:pt idx="79">
                  <c:v>6.9599999999999995E-2</c:v>
                </c:pt>
                <c:pt idx="80">
                  <c:v>6.7799999999999999E-2</c:v>
                </c:pt>
                <c:pt idx="81">
                  <c:v>6.8099999999999994E-2</c:v>
                </c:pt>
                <c:pt idx="82">
                  <c:v>6.9000000000000006E-2</c:v>
                </c:pt>
                <c:pt idx="83">
                  <c:v>6.9599999999999995E-2</c:v>
                </c:pt>
                <c:pt idx="84">
                  <c:v>7.0900000000000005E-2</c:v>
                </c:pt>
                <c:pt idx="85">
                  <c:v>7.2300000000000003E-2</c:v>
                </c:pt>
                <c:pt idx="86">
                  <c:v>7.1800000000000003E-2</c:v>
                </c:pt>
                <c:pt idx="87">
                  <c:v>7.1199999999999999E-2</c:v>
                </c:pt>
                <c:pt idx="88">
                  <c:v>7.1800000000000003E-2</c:v>
                </c:pt>
                <c:pt idx="89">
                  <c:v>7.1900000000000006E-2</c:v>
                </c:pt>
                <c:pt idx="90">
                  <c:v>7.3099999999999998E-2</c:v>
                </c:pt>
                <c:pt idx="91">
                  <c:v>7.4900000000000008E-2</c:v>
                </c:pt>
                <c:pt idx="92">
                  <c:v>7.5700000000000003E-2</c:v>
                </c:pt>
                <c:pt idx="93">
                  <c:v>7.6299999999999993E-2</c:v>
                </c:pt>
                <c:pt idx="94">
                  <c:v>7.7899999999999997E-2</c:v>
                </c:pt>
                <c:pt idx="95">
                  <c:v>7.7600000000000002E-2</c:v>
                </c:pt>
                <c:pt idx="96">
                  <c:v>7.4999999999999997E-2</c:v>
                </c:pt>
                <c:pt idx="97">
                  <c:v>7.4400000000000008E-2</c:v>
                </c:pt>
                <c:pt idx="98">
                  <c:v>7.2900000000000006E-2</c:v>
                </c:pt>
                <c:pt idx="99">
                  <c:v>7.22E-2</c:v>
                </c:pt>
                <c:pt idx="100">
                  <c:v>7.0300000000000001E-2</c:v>
                </c:pt>
                <c:pt idx="101">
                  <c:v>6.9500000000000006E-2</c:v>
                </c:pt>
                <c:pt idx="102">
                  <c:v>6.6699999999999995E-2</c:v>
                </c:pt>
                <c:pt idx="103">
                  <c:v>6.6100000000000006E-2</c:v>
                </c:pt>
                <c:pt idx="104">
                  <c:v>6.6199999999999995E-2</c:v>
                </c:pt>
              </c:numCache>
            </c:numRef>
          </c:val>
          <c:smooth val="0"/>
          <c:extLst>
            <c:ext xmlns:c16="http://schemas.microsoft.com/office/drawing/2014/chart" uri="{C3380CC4-5D6E-409C-BE32-E72D297353CC}">
              <c16:uniqueId val="{00000000-5472-664E-86BB-4EE7DE7CBB1F}"/>
            </c:ext>
          </c:extLst>
        </c:ser>
        <c:dLbls>
          <c:showLegendKey val="0"/>
          <c:showVal val="0"/>
          <c:showCatName val="0"/>
          <c:showSerName val="0"/>
          <c:showPercent val="0"/>
          <c:showBubbleSize val="0"/>
        </c:dLbls>
        <c:smooth val="0"/>
        <c:axId val="106302576"/>
        <c:axId val="1"/>
      </c:lineChart>
      <c:dateAx>
        <c:axId val="106302576"/>
        <c:scaling>
          <c:orientation val="minMax"/>
        </c:scaling>
        <c:delete val="0"/>
        <c:axPos val="b"/>
        <c:numFmt formatCode="mmm\ yy" sourceLinked="0"/>
        <c:majorTickMark val="out"/>
        <c:minorTickMark val="none"/>
        <c:tickLblPos val="low"/>
        <c:spPr>
          <a:noFill/>
          <a:ln w="9525" cap="flat" cmpd="sng" algn="ctr">
            <a:solidFill>
              <a:schemeClr val="tx1">
                <a:lumMod val="15000"/>
                <a:lumOff val="85000"/>
              </a:schemeClr>
            </a:solidFill>
            <a:round/>
          </a:ln>
          <a:effectLst/>
        </c:spPr>
        <c:txPr>
          <a:bodyPr rot="0" vert="horz"/>
          <a:lstStyle/>
          <a:p>
            <a:pPr>
              <a:defRPr sz="1000" b="1" i="0" u="none" strike="noStrike" baseline="0">
                <a:solidFill>
                  <a:schemeClr val="tx1"/>
                </a:solidFill>
                <a:latin typeface="GT America Rg" pitchFamily="2" charset="77"/>
                <a:ea typeface="GT America Rg" pitchFamily="2" charset="77"/>
                <a:cs typeface="Calibri"/>
              </a:defRPr>
            </a:pPr>
            <a:endParaRPr lang="en-US"/>
          </a:p>
        </c:txPr>
        <c:crossAx val="1"/>
        <c:crosses val="autoZero"/>
        <c:auto val="1"/>
        <c:lblOffset val="100"/>
        <c:baseTimeUnit val="days"/>
        <c:majorUnit val="2"/>
        <c:majorTimeUnit val="months"/>
        <c:minorUnit val="1"/>
        <c:minorTimeUnit val="months"/>
      </c:dateAx>
      <c:valAx>
        <c:axId val="1"/>
        <c:scaling>
          <c:orientation val="minMax"/>
          <c:max val="8.0000000000000016E-2"/>
          <c:min val="3.2000000000000008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1000" b="0" i="0" u="none" strike="noStrike" baseline="0">
                <a:solidFill>
                  <a:schemeClr val="tx1"/>
                </a:solidFill>
                <a:latin typeface="GT America Rg" pitchFamily="2" charset="77"/>
                <a:ea typeface="GT America Rg" pitchFamily="2" charset="77"/>
                <a:cs typeface="Calibri"/>
              </a:defRPr>
            </a:pPr>
            <a:endParaRPr lang="en-US"/>
          </a:p>
        </c:txPr>
        <c:crossAx val="106302576"/>
        <c:crosses val="autoZero"/>
        <c:crossBetween val="midCat"/>
      </c:valAx>
      <c:spPr>
        <a:noFill/>
        <a:ln w="25400">
          <a:noFill/>
        </a:ln>
      </c:spPr>
    </c:plotArea>
    <c:legend>
      <c:legendPos val="r"/>
      <c:legendEntry>
        <c:idx val="0"/>
        <c:txPr>
          <a:bodyPr/>
          <a:lstStyle/>
          <a:p>
            <a:pPr>
              <a:defRPr sz="1400" b="1" u="sng">
                <a:solidFill>
                  <a:schemeClr val="tx1"/>
                </a:solidFill>
                <a:latin typeface="GT America Rg" pitchFamily="2" charset="77"/>
                <a:ea typeface="GT America Rg" pitchFamily="2" charset="77"/>
              </a:defRPr>
            </a:pPr>
            <a:endParaRPr lang="en-US"/>
          </a:p>
        </c:txPr>
      </c:legendEntry>
      <c:layout>
        <c:manualLayout>
          <c:xMode val="edge"/>
          <c:yMode val="edge"/>
          <c:x val="0.28854702537182852"/>
          <c:y val="0"/>
          <c:w val="0.41946975778158241"/>
          <c:h val="0.10674406327987719"/>
        </c:manualLayout>
      </c:layout>
      <c:overlay val="0"/>
      <c:txPr>
        <a:bodyPr/>
        <a:lstStyle/>
        <a:p>
          <a:pPr>
            <a:defRPr sz="1400" b="1" u="sng">
              <a:solidFill>
                <a:schemeClr val="tx1"/>
              </a:solidFill>
              <a:latin typeface="GT America Rg" pitchFamily="2" charset="77"/>
              <a:ea typeface="GT America Rg" pitchFamily="2" charset="77"/>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0.05584</cdr:x>
      <cdr:y>0.72927</cdr:y>
    </cdr:from>
    <cdr:to>
      <cdr:x>1</cdr:x>
      <cdr:y>0.72927</cdr:y>
    </cdr:to>
    <cdr:cxnSp macro="">
      <cdr:nvCxnSpPr>
        <cdr:cNvPr id="2" name="Straight Connector 1">
          <a:extLst xmlns:a="http://schemas.openxmlformats.org/drawingml/2006/main">
            <a:ext uri="{FF2B5EF4-FFF2-40B4-BE49-F238E27FC236}">
              <a16:creationId xmlns:a16="http://schemas.microsoft.com/office/drawing/2014/main" id="{76806464-756C-455D-AA95-DADF3CB50DD5}"/>
            </a:ext>
          </a:extLst>
        </cdr:cNvPr>
        <cdr:cNvCxnSpPr/>
      </cdr:nvCxnSpPr>
      <cdr:spPr>
        <a:xfrm xmlns:a="http://schemas.openxmlformats.org/drawingml/2006/main">
          <a:off x="510601" y="2776341"/>
          <a:ext cx="8633399"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0.05058</cdr:x>
      <cdr:y>0.71979</cdr:y>
    </cdr:from>
    <cdr:to>
      <cdr:x>1</cdr:x>
      <cdr:y>0.71979</cdr:y>
    </cdr:to>
    <cdr:cxnSp macro="">
      <cdr:nvCxnSpPr>
        <cdr:cNvPr id="3" name="Straight Connector 2">
          <a:extLst xmlns:a="http://schemas.openxmlformats.org/drawingml/2006/main">
            <a:ext uri="{FF2B5EF4-FFF2-40B4-BE49-F238E27FC236}">
              <a16:creationId xmlns:a16="http://schemas.microsoft.com/office/drawing/2014/main" id="{3E9C5EA5-FDD8-448C-8B36-FF9896F17074}"/>
            </a:ext>
          </a:extLst>
        </cdr:cNvPr>
        <cdr:cNvCxnSpPr/>
      </cdr:nvCxnSpPr>
      <cdr:spPr>
        <a:xfrm xmlns:a="http://schemas.openxmlformats.org/drawingml/2006/main">
          <a:off x="462504" y="2782261"/>
          <a:ext cx="8681496" cy="0"/>
        </a:xfrm>
        <a:prstGeom xmlns:a="http://schemas.openxmlformats.org/drawingml/2006/main" prst="line">
          <a:avLst/>
        </a:prstGeom>
        <a:ln xmlns:a="http://schemas.openxmlformats.org/drawingml/2006/main" w="57150">
          <a:solidFill>
            <a:sysClr val="windowText" lastClr="00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0.03287</cdr:x>
      <cdr:y>0.80656</cdr:y>
    </cdr:from>
    <cdr:to>
      <cdr:x>1</cdr:x>
      <cdr:y>0.80656</cdr:y>
    </cdr:to>
    <cdr:cxnSp macro="">
      <cdr:nvCxnSpPr>
        <cdr:cNvPr id="4" name="Straight Connector 3">
          <a:extLst xmlns:a="http://schemas.openxmlformats.org/drawingml/2006/main">
            <a:ext uri="{FF2B5EF4-FFF2-40B4-BE49-F238E27FC236}">
              <a16:creationId xmlns:a16="http://schemas.microsoft.com/office/drawing/2014/main" id="{69F89ABC-E686-33CA-B50F-5119B970BD3D}"/>
            </a:ext>
          </a:extLst>
        </cdr:cNvPr>
        <cdr:cNvCxnSpPr/>
      </cdr:nvCxnSpPr>
      <cdr:spPr>
        <a:xfrm xmlns:a="http://schemas.openxmlformats.org/drawingml/2006/main">
          <a:off x="300563" y="3117648"/>
          <a:ext cx="8843437" cy="0"/>
        </a:xfrm>
        <a:prstGeom xmlns:a="http://schemas.openxmlformats.org/drawingml/2006/main" prst="line">
          <a:avLst/>
        </a:prstGeom>
        <a:ln xmlns:a="http://schemas.openxmlformats.org/drawingml/2006/main" w="57150">
          <a:solidFill>
            <a:sysClr val="windowText" lastClr="00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cdr:x>
      <cdr:y>0.95564</cdr:y>
    </cdr:from>
    <cdr:to>
      <cdr:x>0.06458</cdr:x>
      <cdr:y>1</cdr:y>
    </cdr:to>
    <cdr:sp macro="" textlink="">
      <cdr:nvSpPr>
        <cdr:cNvPr id="2" name="TextBox 1">
          <a:extLst xmlns:a="http://schemas.openxmlformats.org/drawingml/2006/main">
            <a:ext uri="{FF2B5EF4-FFF2-40B4-BE49-F238E27FC236}">
              <a16:creationId xmlns:a16="http://schemas.microsoft.com/office/drawing/2014/main" id="{4DEFDD24-88D5-62E1-86EF-35470FA92939}"/>
            </a:ext>
          </a:extLst>
        </cdr:cNvPr>
        <cdr:cNvSpPr txBox="1"/>
      </cdr:nvSpPr>
      <cdr:spPr>
        <a:xfrm xmlns:a="http://schemas.openxmlformats.org/drawingml/2006/main">
          <a:off x="0" y="3693929"/>
          <a:ext cx="590550" cy="171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t>$ Billions</a:t>
          </a:r>
        </a:p>
      </cdr:txBody>
    </cdr:sp>
  </cdr:relSizeAnchor>
</c:userShapes>
</file>

<file path=ppt/drawings/drawing5.xml><?xml version="1.0" encoding="utf-8"?>
<c:userShapes xmlns:c="http://schemas.openxmlformats.org/drawingml/2006/chart">
  <cdr:relSizeAnchor xmlns:cdr="http://schemas.openxmlformats.org/drawingml/2006/chartDrawing">
    <cdr:from>
      <cdr:x>0.07499</cdr:x>
      <cdr:y>0.66638</cdr:y>
    </cdr:from>
    <cdr:to>
      <cdr:x>0.9521</cdr:x>
      <cdr:y>0.66638</cdr:y>
    </cdr:to>
    <cdr:cxnSp macro="">
      <cdr:nvCxnSpPr>
        <cdr:cNvPr id="2" name="Straight Connector 1">
          <a:extLst xmlns:a="http://schemas.openxmlformats.org/drawingml/2006/main">
            <a:ext uri="{FF2B5EF4-FFF2-40B4-BE49-F238E27FC236}">
              <a16:creationId xmlns:a16="http://schemas.microsoft.com/office/drawing/2014/main" id="{816E7A82-0B74-2E64-FC39-AC23B2AC61B8}"/>
            </a:ext>
          </a:extLst>
        </cdr:cNvPr>
        <cdr:cNvCxnSpPr/>
      </cdr:nvCxnSpPr>
      <cdr:spPr>
        <a:xfrm xmlns:a="http://schemas.openxmlformats.org/drawingml/2006/main">
          <a:off x="685747" y="2575817"/>
          <a:ext cx="8020293"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0.04055</cdr:x>
      <cdr:y>0.17802</cdr:y>
    </cdr:from>
    <cdr:to>
      <cdr:x>1</cdr:x>
      <cdr:y>0.17802</cdr:y>
    </cdr:to>
    <cdr:cxnSp macro="">
      <cdr:nvCxnSpPr>
        <cdr:cNvPr id="2" name="Straight Connector 1">
          <a:extLst xmlns:a="http://schemas.openxmlformats.org/drawingml/2006/main">
            <a:ext uri="{FF2B5EF4-FFF2-40B4-BE49-F238E27FC236}">
              <a16:creationId xmlns:a16="http://schemas.microsoft.com/office/drawing/2014/main" id="{2A569DE5-C92B-97C0-F7EC-331E46014D67}"/>
            </a:ext>
          </a:extLst>
        </cdr:cNvPr>
        <cdr:cNvCxnSpPr/>
      </cdr:nvCxnSpPr>
      <cdr:spPr>
        <a:xfrm xmlns:a="http://schemas.openxmlformats.org/drawingml/2006/main">
          <a:off x="370788" y="676244"/>
          <a:ext cx="8773211"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0.0243</cdr:x>
      <cdr:y>0.58578</cdr:y>
    </cdr:from>
    <cdr:to>
      <cdr:x>0.99252</cdr:x>
      <cdr:y>0.58578</cdr:y>
    </cdr:to>
    <cdr:cxnSp macro="">
      <cdr:nvCxnSpPr>
        <cdr:cNvPr id="2" name="Straight Connector 1">
          <a:extLst xmlns:a="http://schemas.openxmlformats.org/drawingml/2006/main">
            <a:ext uri="{FF2B5EF4-FFF2-40B4-BE49-F238E27FC236}">
              <a16:creationId xmlns:a16="http://schemas.microsoft.com/office/drawing/2014/main" id="{86F97B63-E65C-3E49-107F-E0BE24A0ABD6}"/>
            </a:ext>
          </a:extLst>
        </cdr:cNvPr>
        <cdr:cNvCxnSpPr/>
      </cdr:nvCxnSpPr>
      <cdr:spPr>
        <a:xfrm xmlns:a="http://schemas.openxmlformats.org/drawingml/2006/main">
          <a:off x="222191" y="2264263"/>
          <a:ext cx="8853443"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0.03178</cdr:x>
      <cdr:y>0.61542</cdr:y>
    </cdr:from>
    <cdr:to>
      <cdr:x>1</cdr:x>
      <cdr:y>0.61542</cdr:y>
    </cdr:to>
    <cdr:cxnSp macro="">
      <cdr:nvCxnSpPr>
        <cdr:cNvPr id="2" name="Straight Connector 1">
          <a:extLst xmlns:a="http://schemas.openxmlformats.org/drawingml/2006/main">
            <a:ext uri="{FF2B5EF4-FFF2-40B4-BE49-F238E27FC236}">
              <a16:creationId xmlns:a16="http://schemas.microsoft.com/office/drawing/2014/main" id="{2BE03E12-8A23-2709-DDBD-6931B3207A9A}"/>
            </a:ext>
          </a:extLst>
        </cdr:cNvPr>
        <cdr:cNvCxnSpPr/>
      </cdr:nvCxnSpPr>
      <cdr:spPr>
        <a:xfrm xmlns:a="http://schemas.openxmlformats.org/drawingml/2006/main">
          <a:off x="290596" y="2378820"/>
          <a:ext cx="8853403"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0.03458</cdr:x>
      <cdr:y>0.85968</cdr:y>
    </cdr:from>
    <cdr:to>
      <cdr:x>1</cdr:x>
      <cdr:y>0.85968</cdr:y>
    </cdr:to>
    <cdr:cxnSp macro="">
      <cdr:nvCxnSpPr>
        <cdr:cNvPr id="2" name="Straight Connector 1">
          <a:extLst xmlns:a="http://schemas.openxmlformats.org/drawingml/2006/main">
            <a:ext uri="{FF2B5EF4-FFF2-40B4-BE49-F238E27FC236}">
              <a16:creationId xmlns:a16="http://schemas.microsoft.com/office/drawing/2014/main" id="{21792A16-A966-6BA8-972A-2A33BE0CBA2B}"/>
            </a:ext>
          </a:extLst>
        </cdr:cNvPr>
        <cdr:cNvCxnSpPr/>
      </cdr:nvCxnSpPr>
      <cdr:spPr>
        <a:xfrm xmlns:a="http://schemas.openxmlformats.org/drawingml/2006/main">
          <a:off x="316200" y="3322999"/>
          <a:ext cx="8827800"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91C644A-60D5-4851-8FE6-52BD1C606A77}" type="datetimeFigureOut">
              <a:rPr lang="en-US" smtClean="0"/>
              <a:t>1/15/2024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8FF57E5-12C2-4B06-9F8D-4E3F808C920E}" type="slidenum">
              <a:rPr lang="en-US" smtClean="0"/>
              <a:t>‹#›</a:t>
            </a:fld>
            <a:endParaRPr lang="en-US"/>
          </a:p>
        </p:txBody>
      </p:sp>
    </p:spTree>
    <p:extLst>
      <p:ext uri="{BB962C8B-B14F-4D97-AF65-F5344CB8AC3E}">
        <p14:creationId xmlns:p14="http://schemas.microsoft.com/office/powerpoint/2010/main" val="146159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1</a:t>
            </a:fld>
            <a:endParaRPr lang="en-US"/>
          </a:p>
        </p:txBody>
      </p:sp>
    </p:spTree>
    <p:extLst>
      <p:ext uri="{BB962C8B-B14F-4D97-AF65-F5344CB8AC3E}">
        <p14:creationId xmlns:p14="http://schemas.microsoft.com/office/powerpoint/2010/main" val="563113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Real (inflation adjusted) money supply exploded during Covid. </a:t>
            </a:r>
          </a:p>
          <a:p>
            <a:pPr marL="171450" indent="-171450">
              <a:buFont typeface="Arial" panose="020B0604020202020204" pitchFamily="34" charset="0"/>
              <a:buChar char="•"/>
            </a:pPr>
            <a:r>
              <a:rPr lang="en-US" dirty="0"/>
              <a:t>It is now below where it would’ve been on it’s pre-Covid trend as of July 2023.  </a:t>
            </a:r>
          </a:p>
          <a:p>
            <a:pPr marL="171450" indent="-171450">
              <a:buFont typeface="Arial" panose="020B0604020202020204" pitchFamily="34" charset="0"/>
              <a:buChar char="•"/>
            </a:pPr>
            <a:r>
              <a:rPr lang="en-US" dirty="0"/>
              <a:t>Forecast in 2022: “It is likely to return to that trend in mid-2023.”</a:t>
            </a:r>
          </a:p>
          <a:p>
            <a:pPr marL="171450" indent="-171450">
              <a:buFont typeface="Arial" panose="020B0604020202020204" pitchFamily="34" charset="0"/>
              <a:buChar char="•"/>
            </a:pPr>
            <a:r>
              <a:rPr lang="en-US" dirty="0"/>
              <a:t>This should lead to a cooling of inflation, but the timing is still uncertain and the linkages between prices, interest rates, and money supply are still poorly understood. </a:t>
            </a:r>
          </a:p>
        </p:txBody>
      </p:sp>
      <p:sp>
        <p:nvSpPr>
          <p:cNvPr id="4" name="Slide Number Placeholder 3"/>
          <p:cNvSpPr>
            <a:spLocks noGrp="1"/>
          </p:cNvSpPr>
          <p:nvPr>
            <p:ph type="sldNum" sz="quarter" idx="5"/>
          </p:nvPr>
        </p:nvSpPr>
        <p:spPr/>
        <p:txBody>
          <a:bodyPr/>
          <a:lstStyle/>
          <a:p>
            <a:fld id="{C8FF57E5-12C2-4B06-9F8D-4E3F808C920E}" type="slidenum">
              <a:rPr lang="en-US" smtClean="0"/>
              <a:t>12</a:t>
            </a:fld>
            <a:endParaRPr lang="en-US"/>
          </a:p>
        </p:txBody>
      </p:sp>
    </p:spTree>
    <p:extLst>
      <p:ext uri="{BB962C8B-B14F-4D97-AF65-F5344CB8AC3E}">
        <p14:creationId xmlns:p14="http://schemas.microsoft.com/office/powerpoint/2010/main" val="406394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a:buFont typeface="Arial" panose="020B0604020202020204" pitchFamily="34" charset="0"/>
              <a:buChar char="•"/>
            </a:pPr>
            <a:r>
              <a:rPr lang="en-US" dirty="0"/>
              <a:t>As the Fed raises it the rate it controls, the Fed Funds rate, interest rates for consumers and businesses will rise.</a:t>
            </a:r>
          </a:p>
          <a:p>
            <a:pPr marL="178574" indent="-178574">
              <a:buFont typeface="Arial" panose="020B0604020202020204" pitchFamily="34" charset="0"/>
              <a:buChar char="•"/>
            </a:pPr>
            <a:r>
              <a:rPr lang="en-US" dirty="0"/>
              <a:t>The rate on an average 30-year fixed mortgage has risen sharply since early 2022. </a:t>
            </a:r>
          </a:p>
          <a:p>
            <a:pPr marL="178574" indent="-178574">
              <a:buFont typeface="Arial" panose="020B0604020202020204" pitchFamily="34" charset="0"/>
              <a:buChar char="•"/>
            </a:pPr>
            <a:r>
              <a:rPr lang="en-US" dirty="0"/>
              <a:t>It is 6.6% as of 1/4/24. </a:t>
            </a:r>
          </a:p>
          <a:p>
            <a:pPr marL="178574" indent="-178574">
              <a:buFont typeface="Arial" panose="020B0604020202020204" pitchFamily="34" charset="0"/>
              <a:buChar char="•"/>
            </a:pPr>
            <a:r>
              <a:rPr lang="en-US" dirty="0"/>
              <a:t>It was 3.2% as of 1/1/22. </a:t>
            </a:r>
          </a:p>
          <a:p>
            <a:pPr marL="178574" indent="-178574">
              <a:buFont typeface="Arial" panose="020B0604020202020204" pitchFamily="34" charset="0"/>
              <a:buChar char="•"/>
            </a:pPr>
            <a:r>
              <a:rPr lang="en-US" dirty="0"/>
              <a:t>Recent fall comes from a small revival in the secondary, securitized market for mortgages. </a:t>
            </a:r>
          </a:p>
          <a:p>
            <a:pPr marL="178574" indent="-178574">
              <a:buFont typeface="Arial" panose="020B0604020202020204" pitchFamily="34" charset="0"/>
              <a:buChar char="•"/>
            </a:pPr>
            <a:r>
              <a:rPr lang="en-US" dirty="0"/>
              <a:t>This has caused home prices to stop rising as much as they were, but demand remains strong. </a:t>
            </a:r>
          </a:p>
          <a:p>
            <a:pPr marL="178574" indent="-178574">
              <a:buFont typeface="Arial" panose="020B0604020202020204" pitchFamily="34" charset="0"/>
              <a:buChar char="•"/>
            </a:pPr>
            <a:r>
              <a:rPr lang="en-US" dirty="0"/>
              <a:t>A similar effect will occur with other items that consumers typically use credit to buy. A partial list: using credit card less for everyday expenses; </a:t>
            </a:r>
            <a:r>
              <a:rPr lang="en-US" sz="1800" dirty="0">
                <a:solidFill>
                  <a:srgbClr val="202124"/>
                </a:solidFill>
                <a:latin typeface="Calibri" panose="020F0502020204030204" pitchFamily="34" charset="0"/>
                <a:ea typeface="Calibri" panose="020F0502020204030204" pitchFamily="34" charset="0"/>
              </a:rPr>
              <a:t>home repairs; home remodeling; cars; car repairs; expensive electronics like computers and televisions; appliances like refrigerators, dishwashers, washing machines and dryers; furniture and other home furnishings; recreational vehicles, boats; trailers; vacations; and education; and fewer personal loans for other expenses they need cash for.</a:t>
            </a:r>
          </a:p>
          <a:p>
            <a:pPr marL="178574" indent="-178574">
              <a:buFont typeface="Arial" panose="020B0604020202020204" pitchFamily="34" charset="0"/>
              <a:buChar char="•"/>
            </a:pPr>
            <a:r>
              <a:rPr lang="en-US" sz="1800" dirty="0">
                <a:solidFill>
                  <a:srgbClr val="202124"/>
                </a:solidFill>
                <a:latin typeface="Calibri" panose="020F0502020204030204" pitchFamily="34" charset="0"/>
              </a:rPr>
              <a:t>This will bring demand down and prices. </a:t>
            </a:r>
            <a:endParaRPr lang="en-US" dirty="0"/>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14</a:t>
            </a:fld>
            <a:endParaRPr lang="en-US"/>
          </a:p>
        </p:txBody>
      </p:sp>
    </p:spTree>
    <p:extLst>
      <p:ext uri="{BB962C8B-B14F-4D97-AF65-F5344CB8AC3E}">
        <p14:creationId xmlns:p14="http://schemas.microsoft.com/office/powerpoint/2010/main" val="89069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a:buFont typeface="Arial" panose="020B0604020202020204" pitchFamily="34" charset="0"/>
              <a:buChar char="•"/>
            </a:pPr>
            <a:r>
              <a:rPr lang="en-US" dirty="0"/>
              <a:t>Business investment is a large part of the economy. </a:t>
            </a:r>
          </a:p>
          <a:p>
            <a:pPr marL="178574" indent="-178574">
              <a:buFont typeface="Arial" panose="020B0604020202020204" pitchFamily="34" charset="0"/>
              <a:buChar char="•"/>
            </a:pPr>
            <a:r>
              <a:rPr lang="en-US" dirty="0"/>
              <a:t>Businesses often borrow through bond issues to finance large new projects.</a:t>
            </a:r>
          </a:p>
          <a:p>
            <a:pPr marL="178574" indent="-178574">
              <a:buFont typeface="Arial" panose="020B0604020202020204" pitchFamily="34" charset="0"/>
              <a:buChar char="•"/>
            </a:pPr>
            <a:r>
              <a:rPr lang="en-US" dirty="0"/>
              <a:t>The cost of that borrowing is rising, meaning businesses will do less of it.</a:t>
            </a:r>
          </a:p>
          <a:p>
            <a:pPr marL="178574" indent="-178574">
              <a:buFont typeface="Arial" panose="020B0604020202020204" pitchFamily="34" charset="0"/>
              <a:buChar char="•"/>
            </a:pPr>
            <a:r>
              <a:rPr lang="en-US" dirty="0"/>
              <a:t>The average rate of a AAA-rate corporate bond was 4.9% as of 1/5/24.</a:t>
            </a:r>
          </a:p>
          <a:p>
            <a:pPr marL="178574" indent="-178574">
              <a:buFont typeface="Arial" panose="020B0604020202020204" pitchFamily="34" charset="0"/>
              <a:buChar char="•"/>
            </a:pPr>
            <a:r>
              <a:rPr lang="en-US" dirty="0"/>
              <a:t>It was 2.8% on 1/1/22.</a:t>
            </a:r>
          </a:p>
          <a:p>
            <a:pPr marL="178574" indent="-178574">
              <a:buFont typeface="Arial" panose="020B0604020202020204" pitchFamily="34" charset="0"/>
              <a:buChar char="•"/>
            </a:pPr>
            <a:r>
              <a:rPr lang="en-US" dirty="0"/>
              <a:t>Less business investment will also cool demand and take upward pressure off of prices. </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15</a:t>
            </a:fld>
            <a:endParaRPr lang="en-US"/>
          </a:p>
        </p:txBody>
      </p:sp>
    </p:spTree>
    <p:extLst>
      <p:ext uri="{BB962C8B-B14F-4D97-AF65-F5344CB8AC3E}">
        <p14:creationId xmlns:p14="http://schemas.microsoft.com/office/powerpoint/2010/main" val="137777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F57E5-12C2-4B06-9F8D-4E3F808C920E}" type="slidenum">
              <a:rPr lang="en-US" smtClean="0"/>
              <a:t>16</a:t>
            </a:fld>
            <a:endParaRPr lang="en-US"/>
          </a:p>
        </p:txBody>
      </p:sp>
    </p:spTree>
    <p:extLst>
      <p:ext uri="{BB962C8B-B14F-4D97-AF65-F5344CB8AC3E}">
        <p14:creationId xmlns:p14="http://schemas.microsoft.com/office/powerpoint/2010/main" val="240833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Times New Roman" panose="02020603050405020304" pitchFamily="18" charset="0"/>
              </a:rPr>
              <a:t>Job openings were 8.8 million at the end of November.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rPr>
              <a:t>That is down -215,000 from October.</a:t>
            </a:r>
            <a:r>
              <a:rPr lang="en-US" sz="1200" u="sng" dirty="0">
                <a:effectLst/>
                <a:latin typeface="Calibri" panose="020F0502020204030204" pitchFamily="34"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Times New Roman" panose="02020603050405020304" pitchFamily="18" charset="0"/>
              </a:rPr>
              <a:t>There are 2.5 million more job openings than unemployed workers (see chart).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rPr>
              <a:t>The gap is 153,000 larger than in October (because the number of unemployed fell -215,000).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Openings increased in wholesale trade (+63,000).</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Openings decreased in transportation, warehousing, and utilities (-128,000) and in federal government (-58,000).</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rPr>
              <a:t>The labor market remains tight, but there was a reduction in demand for workers in November. Hiring fell -363,000. The number quits edged down slightly too. Businesses are still adding workers and workers are still confident they can quit their current jobs and find better ones easily.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Times New Roman" panose="02020603050405020304" pitchFamily="18" charset="0"/>
              </a:rPr>
              <a:t>Quits rate was 2.2% in November. That is below the all-time high rate of 3% and lower than the 2.3% rate in October. Still historically elevated.</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Times New Roman" panose="02020603050405020304" pitchFamily="18" charset="0"/>
              </a:rPr>
              <a:t>3.5 million people quit their jobs in November, down from the 4.45 million all-time high in March 2022, still historically high. Lower than the 3.6 million quits in October.</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Quits decreased in professional and business services (-77,000) and in educational services (-23,000).</a:t>
            </a:r>
            <a:endParaRPr lang="en-US" sz="11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dirty="0">
                <a:effectLst/>
                <a:latin typeface="Calibri" panose="020F0502020204030204" pitchFamily="34" charset="0"/>
                <a:ea typeface="Times New Roman" panose="02020603050405020304" pitchFamily="18" charset="0"/>
              </a:rPr>
              <a:t>- </a:t>
            </a:r>
            <a:r>
              <a:rPr lang="en-US" sz="1200" b="0" i="0" u="sng" dirty="0">
                <a:effectLst/>
                <a:latin typeface="Calibri" panose="020F0502020204030204" pitchFamily="34" charset="0"/>
                <a:ea typeface="Times New Roman" panose="02020603050405020304" pitchFamily="18" charset="0"/>
              </a:rPr>
              <a:t>Worker Shortage Index number (used to be Worker Availability Ratio) was .91 in October. (There is less than 1 worker for every available position in the economy.)</a:t>
            </a:r>
            <a:endParaRPr lang="en-US" b="0" i="0" dirty="0"/>
          </a:p>
          <a:p>
            <a:pPr marL="178574" indent="-178574">
              <a:buFont typeface="Arial" panose="020B0604020202020204" pitchFamily="34" charset="0"/>
              <a:buChar char="•"/>
            </a:pPr>
            <a:r>
              <a:rPr lang="en-US" dirty="0"/>
              <a:t>Causes of worker shortage: govt benefits, savings, virus fears, ill from virus, child/dependent care, early retirements, shift to spending more time home/schooling, shifting skills/industries. (COVID concerns/Financial Cushion/Lifestyle Change). Need to get numbers for: Decreased, immigration; excess COVID deaths. </a:t>
            </a:r>
          </a:p>
          <a:p>
            <a:pPr marL="178574" indent="-178574">
              <a:buFont typeface="Arial" panose="020B0604020202020204" pitchFamily="34" charset="0"/>
              <a:buChar char="•"/>
            </a:pPr>
            <a:r>
              <a:rPr lang="en-US" dirty="0"/>
              <a:t>Source: BLS</a:t>
            </a:r>
          </a:p>
        </p:txBody>
      </p:sp>
      <p:sp>
        <p:nvSpPr>
          <p:cNvPr id="4" name="Slide Number Placeholder 3"/>
          <p:cNvSpPr>
            <a:spLocks noGrp="1"/>
          </p:cNvSpPr>
          <p:nvPr>
            <p:ph type="sldNum" sz="quarter" idx="5"/>
          </p:nvPr>
        </p:nvSpPr>
        <p:spPr/>
        <p:txBody>
          <a:bodyPr/>
          <a:lstStyle/>
          <a:p>
            <a:fld id="{C8FF57E5-12C2-4B06-9F8D-4E3F808C920E}" type="slidenum">
              <a:rPr lang="en-US" smtClean="0"/>
              <a:t>17</a:t>
            </a:fld>
            <a:endParaRPr lang="en-US"/>
          </a:p>
        </p:txBody>
      </p:sp>
    </p:spTree>
    <p:extLst>
      <p:ext uri="{BB962C8B-B14F-4D97-AF65-F5344CB8AC3E}">
        <p14:creationId xmlns:p14="http://schemas.microsoft.com/office/powerpoint/2010/main" val="198545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b="1" u="sng" dirty="0">
                <a:solidFill>
                  <a:srgbClr val="000000"/>
                </a:solidFill>
                <a:effectLst/>
                <a:latin typeface="Calibri" panose="020F0502020204030204" pitchFamily="34" charset="0"/>
                <a:ea typeface="Calibri" panose="020F0502020204030204" pitchFamily="34" charset="0"/>
              </a:rPr>
              <a:t>Job gains were 216,000 in December.</a:t>
            </a:r>
            <a:r>
              <a:rPr lang="en-US" sz="12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rPr>
              <a:t>The average over the last year is 225,000 job a month.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Expectations were for 170,000, so this was higher.</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1" u="sng" dirty="0">
                <a:solidFill>
                  <a:srgbClr val="000000"/>
                </a:solidFill>
                <a:effectLst/>
                <a:latin typeface="Calibri" panose="020F0502020204030204" pitchFamily="34" charset="0"/>
                <a:ea typeface="Calibri" panose="020F0502020204030204" pitchFamily="34" charset="0"/>
              </a:rPr>
              <a:t>The labor force </a:t>
            </a:r>
            <a:r>
              <a:rPr lang="en-US" sz="1200" b="1" i="1" u="sng" dirty="0">
                <a:solidFill>
                  <a:srgbClr val="000000"/>
                </a:solidFill>
                <a:effectLst/>
                <a:latin typeface="Calibri" panose="020F0502020204030204" pitchFamily="34" charset="0"/>
                <a:ea typeface="Calibri" panose="020F0502020204030204" pitchFamily="34" charset="0"/>
              </a:rPr>
              <a:t>CONTRACTED</a:t>
            </a:r>
            <a:r>
              <a:rPr lang="en-US" sz="1200" b="1" u="sng" dirty="0">
                <a:solidFill>
                  <a:srgbClr val="000000"/>
                </a:solidFill>
                <a:effectLst/>
                <a:latin typeface="Calibri" panose="020F0502020204030204" pitchFamily="34" charset="0"/>
                <a:ea typeface="Calibri" panose="020F0502020204030204" pitchFamily="34" charset="0"/>
              </a:rPr>
              <a:t> by -676,000!</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We are now about 3 million workers above the pre-pandemic participation level.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rPr>
              <a:t>But, if we had the same participation </a:t>
            </a:r>
            <a:r>
              <a:rPr lang="en-US" sz="1200" b="1" i="1" u="sng" dirty="0">
                <a:solidFill>
                  <a:srgbClr val="000000"/>
                </a:solidFill>
                <a:effectLst/>
                <a:latin typeface="Calibri" panose="020F0502020204030204" pitchFamily="34" charset="0"/>
                <a:ea typeface="Calibri" panose="020F0502020204030204" pitchFamily="34" charset="0"/>
              </a:rPr>
              <a:t>rate</a:t>
            </a:r>
            <a:r>
              <a:rPr lang="en-US" sz="1200" dirty="0">
                <a:solidFill>
                  <a:srgbClr val="000000"/>
                </a:solidFill>
                <a:effectLst/>
                <a:latin typeface="Calibri" panose="020F0502020204030204" pitchFamily="34" charset="0"/>
                <a:ea typeface="Calibri" panose="020F0502020204030204" pitchFamily="34" charset="0"/>
              </a:rPr>
              <a:t> now as February 2020, there would be 2.2 million more workers in the labor force.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Wages rose 0.4% from November; 4.1% annually compared to December 2022.</a:t>
            </a:r>
            <a:endParaRPr lang="en-US" sz="11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FF57E5-12C2-4B06-9F8D-4E3F808C920E}" type="slidenum">
              <a:rPr lang="en-US" smtClean="0"/>
              <a:t>18</a:t>
            </a:fld>
            <a:endParaRPr lang="en-US"/>
          </a:p>
        </p:txBody>
      </p:sp>
    </p:spTree>
    <p:extLst>
      <p:ext uri="{BB962C8B-B14F-4D97-AF65-F5344CB8AC3E}">
        <p14:creationId xmlns:p14="http://schemas.microsoft.com/office/powerpoint/2010/main" val="96688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a:buFont typeface="Arial" panose="020B0604020202020204" pitchFamily="34" charset="0"/>
              <a:buChar char="•"/>
            </a:pPr>
            <a:r>
              <a:rPr lang="en-US" dirty="0"/>
              <a:t>Income rose 0.4% in November. Wage and salaries rose 0.6%. Business income was down -0.2%.</a:t>
            </a:r>
          </a:p>
          <a:p>
            <a:pPr marL="178574" indent="-178574">
              <a:buFont typeface="Arial" panose="020B0604020202020204" pitchFamily="34" charset="0"/>
              <a:buChar char="•"/>
            </a:pPr>
            <a:r>
              <a:rPr lang="en-US" dirty="0"/>
              <a:t>Inflation was -0.1%, so </a:t>
            </a:r>
            <a:r>
              <a:rPr lang="en-US" i="1" dirty="0"/>
              <a:t>real </a:t>
            </a:r>
            <a:r>
              <a:rPr lang="en-US" i="0" dirty="0"/>
              <a:t>income and wages and salaries were up 0.5% and 0.7%, respectively.</a:t>
            </a:r>
          </a:p>
          <a:p>
            <a:pPr marL="178574" indent="-178574">
              <a:buFont typeface="Arial" panose="020B0604020202020204" pitchFamily="34" charset="0"/>
              <a:buChar char="•"/>
            </a:pPr>
            <a:r>
              <a:rPr lang="en-US" i="0" dirty="0"/>
              <a:t>Real business income was still slightly negative. </a:t>
            </a:r>
          </a:p>
          <a:p>
            <a:pPr marL="178574" indent="-178574">
              <a:buFont typeface="Arial" panose="020B0604020202020204" pitchFamily="34" charset="0"/>
              <a:buChar char="•"/>
            </a:pPr>
            <a:r>
              <a:rPr lang="en-US" dirty="0"/>
              <a:t>Source: Bureau of Economic Analysis</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20</a:t>
            </a:fld>
            <a:endParaRPr lang="en-US"/>
          </a:p>
        </p:txBody>
      </p:sp>
    </p:spTree>
    <p:extLst>
      <p:ext uri="{BB962C8B-B14F-4D97-AF65-F5344CB8AC3E}">
        <p14:creationId xmlns:p14="http://schemas.microsoft.com/office/powerpoint/2010/main" val="151163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a:buFont typeface="Arial" panose="020B0604020202020204" pitchFamily="34" charset="0"/>
              <a:buChar char="•"/>
            </a:pPr>
            <a:r>
              <a:rPr lang="en-US" dirty="0"/>
              <a:t>Consumption was up 0.2% in November. Slower growth than previous months, but still growing. </a:t>
            </a:r>
          </a:p>
          <a:p>
            <a:pPr marL="178574" indent="-178574">
              <a:buFont typeface="Arial" panose="020B0604020202020204" pitchFamily="34" charset="0"/>
              <a:buChar char="•"/>
            </a:pPr>
            <a:r>
              <a:rPr lang="en-US" dirty="0"/>
              <a:t>Real (accounting for inflation) </a:t>
            </a:r>
            <a:r>
              <a:rPr lang="en-US" b="0" dirty="0"/>
              <a:t>spending was +0.3% as well because </a:t>
            </a:r>
            <a:r>
              <a:rPr lang="en-US" dirty="0"/>
              <a:t>inflation was -0.1%. </a:t>
            </a:r>
          </a:p>
          <a:p>
            <a:pPr marL="178574" indent="-178574">
              <a:buFont typeface="Arial" panose="020B0604020202020204" pitchFamily="34" charset="0"/>
              <a:buChar char="•"/>
            </a:pPr>
            <a:r>
              <a:rPr lang="en-US" dirty="0"/>
              <a:t>Inflation-adjusted spending on goods was up 0.5% (durables 0.9% &amp; nondurables 0.3%). Real spending on services was up +0.2%.</a:t>
            </a:r>
          </a:p>
          <a:p>
            <a:pPr marL="178574" indent="-178574">
              <a:buFont typeface="Arial" panose="020B0604020202020204" pitchFamily="34" charset="0"/>
              <a:buChar char="•"/>
            </a:pPr>
            <a:r>
              <a:rPr lang="en-US" dirty="0"/>
              <a:t>The strength of consumer spending is astounding, but declining ever so modestly. </a:t>
            </a:r>
          </a:p>
          <a:p>
            <a:pPr marL="178574" indent="-178574">
              <a:buFont typeface="Arial" panose="020B0604020202020204" pitchFamily="34" charset="0"/>
              <a:buChar char="•"/>
            </a:pPr>
            <a:r>
              <a:rPr lang="en-US" dirty="0"/>
              <a:t>Source: Bureau of Economic Analysis</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21</a:t>
            </a:fld>
            <a:endParaRPr lang="en-US"/>
          </a:p>
        </p:txBody>
      </p:sp>
    </p:spTree>
    <p:extLst>
      <p:ext uri="{BB962C8B-B14F-4D97-AF65-F5344CB8AC3E}">
        <p14:creationId xmlns:p14="http://schemas.microsoft.com/office/powerpoint/2010/main" val="597450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66725"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Retail sales is a subsection of total spending. It is consumer spending at retail stores (including online) and at bars and restaurants. It doesn’t include services, business spending, or investment.</a:t>
            </a:r>
          </a:p>
          <a:p>
            <a:pPr marL="342900" marR="0" lvl="0" indent="-342900">
              <a:lnSpc>
                <a:spcPct val="107000"/>
              </a:lnSpc>
              <a:spcBef>
                <a:spcPts val="0"/>
              </a:spcBef>
              <a:spcAft>
                <a:spcPts val="800"/>
              </a:spcAft>
              <a:buFont typeface="Arial" panose="020B0604020202020204" pitchFamily="34" charset="0"/>
              <a:buChar char="•"/>
              <a:tabLst>
                <a:tab pos="466725" algn="l"/>
              </a:tabLst>
            </a:pPr>
            <a:r>
              <a:rPr lang="en-US" sz="1200" dirty="0">
                <a:effectLst/>
                <a:latin typeface="Times New Roman" panose="02020603050405020304" pitchFamily="18" charset="0"/>
                <a:ea typeface="Calibri" panose="020F0502020204030204" pitchFamily="34" charset="0"/>
              </a:rPr>
              <a:t>Retail sales rose 0.3% in November, coming off a dip in October. Consumers are still spending and still exhibiting remarkable resilience.</a:t>
            </a:r>
          </a:p>
          <a:p>
            <a:pPr marL="342900" marR="0" lvl="0" indent="-342900">
              <a:lnSpc>
                <a:spcPct val="107000"/>
              </a:lnSpc>
              <a:spcBef>
                <a:spcPts val="0"/>
              </a:spcBef>
              <a:spcAft>
                <a:spcPts val="800"/>
              </a:spcAft>
              <a:buFont typeface="Arial" panose="020B0604020202020204" pitchFamily="34" charset="0"/>
              <a:buChar char="•"/>
              <a:tabLst>
                <a:tab pos="466725" algn="l"/>
              </a:tabLst>
            </a:pPr>
            <a:r>
              <a:rPr lang="en-US" sz="1800" dirty="0">
                <a:effectLst/>
                <a:latin typeface="Times New Roman" panose="02020603050405020304" pitchFamily="18" charset="0"/>
                <a:ea typeface="Calibri" panose="020F0502020204030204" pitchFamily="34" charset="0"/>
              </a:rPr>
              <a:t>Inflation was 0.1% in November, so inflation-adjusted retail sales were up 0.2%</a:t>
            </a:r>
          </a:p>
          <a:p>
            <a:pPr marL="342900" marR="0" lvl="0" indent="-342900">
              <a:lnSpc>
                <a:spcPct val="107000"/>
              </a:lnSpc>
              <a:spcBef>
                <a:spcPts val="0"/>
              </a:spcBef>
              <a:spcAft>
                <a:spcPts val="800"/>
              </a:spcAft>
              <a:buFont typeface="Arial" panose="020B0604020202020204" pitchFamily="34" charset="0"/>
              <a:buChar char="•"/>
              <a:tabLst>
                <a:tab pos="466725" algn="l"/>
              </a:tabLst>
            </a:pPr>
            <a:r>
              <a:rPr lang="en-US" sz="1200" dirty="0">
                <a:effectLst/>
                <a:latin typeface="Times New Roman" panose="02020603050405020304" pitchFamily="18" charset="0"/>
                <a:ea typeface="Calibri" panose="020F0502020204030204" pitchFamily="34" charset="0"/>
              </a:rPr>
              <a:t>Covid savings are largely spent and credit card balances have risen sharply. But consumers continue spending because of the strong jobs market and income growth now outpacing inflation.  </a:t>
            </a:r>
          </a:p>
          <a:p>
            <a:pPr marL="342900" marR="0" lvl="0" indent="-342900">
              <a:lnSpc>
                <a:spcPct val="107000"/>
              </a:lnSpc>
              <a:spcBef>
                <a:spcPts val="0"/>
              </a:spcBef>
              <a:spcAft>
                <a:spcPts val="800"/>
              </a:spcAft>
              <a:buFont typeface="Arial" panose="020B0604020202020204" pitchFamily="34" charset="0"/>
              <a:buChar char="•"/>
              <a:tabLst>
                <a:tab pos="466725" algn="l"/>
              </a:tabLst>
            </a:pPr>
            <a:r>
              <a:rPr lang="en-US" sz="1200" dirty="0">
                <a:effectLst/>
                <a:latin typeface="Times New Roman" panose="02020603050405020304" pitchFamily="18" charset="0"/>
                <a:ea typeface="Calibri" panose="020F0502020204030204" pitchFamily="34" charset="0"/>
              </a:rPr>
              <a:t>As long as the job market remains robust, and therefore incomes steady, consumers will have money to spend. That could lessen the pain from the long-awaited recession, or prevent it altogether, which is the main driver of the increased talk of a soft-landing (no recession) from inflation and higher interest rates. </a:t>
            </a:r>
          </a:p>
          <a:p>
            <a:pPr marL="742950" marR="0" lvl="1" indent="-285750">
              <a:lnSpc>
                <a:spcPct val="107000"/>
              </a:lnSpc>
              <a:spcBef>
                <a:spcPts val="0"/>
              </a:spcBef>
              <a:spcAft>
                <a:spcPts val="800"/>
              </a:spcAft>
              <a:buFont typeface="Symbol" panose="05050102010706020507" pitchFamily="18" charset="2"/>
              <a:buChar char=""/>
              <a:tabLst>
                <a:tab pos="466725" algn="l"/>
                <a:tab pos="914400" algn="l"/>
              </a:tabLst>
            </a:pPr>
            <a:r>
              <a:rPr lang="en-US" sz="1800" dirty="0">
                <a:effectLst/>
                <a:latin typeface="Times New Roman" panose="02020603050405020304" pitchFamily="18" charset="0"/>
                <a:ea typeface="Calibri" panose="020F0502020204030204" pitchFamily="34" charset="0"/>
              </a:rPr>
              <a:t>Sales were up at motor vehicles and parts dealers (0.5%), furniture stores (0.9%), food and beverage stores (0.2%), health and personal care stores (0.9%), clothing and accessory stores (0.6%), sporting goods and hobby stores (1.3%), non-store retailers (mostly online sellers) (1.0%), and food and drinking places (1.6%). </a:t>
            </a:r>
          </a:p>
          <a:p>
            <a:pPr marL="742950" marR="0" lvl="1" indent="-285750">
              <a:lnSpc>
                <a:spcPct val="107000"/>
              </a:lnSpc>
              <a:spcBef>
                <a:spcPts val="0"/>
              </a:spcBef>
              <a:spcAft>
                <a:spcPts val="800"/>
              </a:spcAft>
              <a:buFont typeface="Symbol" panose="05050102010706020507" pitchFamily="18" charset="2"/>
              <a:buChar char=""/>
              <a:tabLst>
                <a:tab pos="466725" algn="l"/>
                <a:tab pos="914400" algn="l"/>
              </a:tabLst>
            </a:pPr>
            <a:r>
              <a:rPr lang="en-US" sz="1800" dirty="0">
                <a:effectLst/>
                <a:latin typeface="Times New Roman" panose="02020603050405020304" pitchFamily="18" charset="0"/>
                <a:ea typeface="Calibri" panose="020F0502020204030204" pitchFamily="34" charset="0"/>
              </a:rPr>
              <a:t>Sales were down at electronics and appliance stores (-1.1%), building material and garden supply stores (-0.4%), gas stations (-2.9%), general merchandise stores (-0.2%), and miscellaneous stores (-2.0%).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a:effectLst/>
                <a:latin typeface="Times New Roman" panose="02020603050405020304" pitchFamily="18" charset="0"/>
                <a:ea typeface="Calibri" panose="020F0502020204030204" pitchFamily="34" charset="0"/>
                <a:cs typeface="Times New Roman" panose="02020603050405020304" pitchFamily="18" charset="0"/>
              </a:rPr>
              <a:t>Source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Census Bureau</a:t>
            </a:r>
          </a:p>
        </p:txBody>
      </p:sp>
      <p:sp>
        <p:nvSpPr>
          <p:cNvPr id="4" name="Slide Number Placeholder 3"/>
          <p:cNvSpPr>
            <a:spLocks noGrp="1"/>
          </p:cNvSpPr>
          <p:nvPr>
            <p:ph type="sldNum" sz="quarter" idx="5"/>
          </p:nvPr>
        </p:nvSpPr>
        <p:spPr/>
        <p:txBody>
          <a:bodyPr/>
          <a:lstStyle/>
          <a:p>
            <a:fld id="{C8FF57E5-12C2-4B06-9F8D-4E3F808C920E}" type="slidenum">
              <a:rPr lang="en-US" smtClean="0"/>
              <a:t>22</a:t>
            </a:fld>
            <a:endParaRPr lang="en-US"/>
          </a:p>
        </p:txBody>
      </p:sp>
    </p:spTree>
    <p:extLst>
      <p:ext uri="{BB962C8B-B14F-4D97-AF65-F5344CB8AC3E}">
        <p14:creationId xmlns:p14="http://schemas.microsoft.com/office/powerpoint/2010/main" val="903537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Small business optimism fell rose in December. It has been below the 50-year average for 24 straight months. </a:t>
            </a:r>
          </a:p>
          <a:p>
            <a:pPr marL="174970" indent="-174970">
              <a:buFont typeface="Arial" panose="020B0604020202020204" pitchFamily="34" charset="0"/>
              <a:buChar char="•"/>
            </a:pPr>
            <a:r>
              <a:rPr lang="en-US" dirty="0"/>
              <a:t>The net percentage of small business owners expecting conditions to be better over the next 6 months was -36%.</a:t>
            </a:r>
          </a:p>
          <a:p>
            <a:pPr marL="174970" indent="-174970">
              <a:buFont typeface="Arial" panose="020B0604020202020204" pitchFamily="34" charset="0"/>
              <a:buChar char="•"/>
            </a:pPr>
            <a:r>
              <a:rPr lang="en-US" dirty="0"/>
              <a:t>Single most important </a:t>
            </a:r>
            <a:r>
              <a:rPr lang="en-US" b="0" u="none" dirty="0"/>
              <a:t>problems: #21:</a:t>
            </a:r>
            <a:r>
              <a:rPr lang="en-US" b="1" i="1" u="sng" dirty="0"/>
              <a:t> Inflation (23%)</a:t>
            </a:r>
            <a:r>
              <a:rPr lang="en-US" b="1" u="sng" dirty="0"/>
              <a:t>;</a:t>
            </a:r>
            <a:r>
              <a:rPr lang="en-US" b="0" u="none" dirty="0"/>
              <a:t> #2: Quality of Labor 20%; </a:t>
            </a:r>
            <a:r>
              <a:rPr lang="en-US" dirty="0"/>
              <a:t>#3: Taxes 17%.   </a:t>
            </a:r>
          </a:p>
          <a:p>
            <a:pPr marL="174970" indent="-174970">
              <a:buFont typeface="Arial" panose="020B0604020202020204" pitchFamily="34" charset="0"/>
              <a:buChar char="•"/>
            </a:pPr>
            <a:r>
              <a:rPr lang="en-US" dirty="0">
                <a:highlight>
                  <a:srgbClr val="FFFF00"/>
                </a:highlight>
              </a:rPr>
              <a:t>55% of small businesses tried to hire in December, up 1% from November. </a:t>
            </a:r>
          </a:p>
          <a:p>
            <a:pPr marL="174970" indent="-174970">
              <a:buFont typeface="Arial" panose="020B0604020202020204" pitchFamily="34" charset="0"/>
              <a:buChar char="•"/>
            </a:pPr>
            <a:r>
              <a:rPr lang="en-US" b="1" u="sng" dirty="0"/>
              <a:t>40% of business owners reported job openings they couldn’t fill</a:t>
            </a:r>
            <a:r>
              <a:rPr lang="en-US" dirty="0"/>
              <a:t>. That is the same as November. “The difficulty in filling open positions is particularly acute in the construction and transportation sectors. Job openings in construction were up 9 points from last month and over half have a job opening they can’t fill. Openings are lowest in the agriculture and finance sectors”</a:t>
            </a:r>
          </a:p>
          <a:p>
            <a:pPr marL="174970" indent="-174970">
              <a:buFont typeface="Arial" panose="020B0604020202020204" pitchFamily="34" charset="0"/>
              <a:buChar char="•"/>
            </a:pPr>
            <a:r>
              <a:rPr lang="en-US" dirty="0"/>
              <a:t>49% (</a:t>
            </a:r>
            <a:r>
              <a:rPr lang="en-US" b="0" i="0" dirty="0">
                <a:solidFill>
                  <a:srgbClr val="212529"/>
                </a:solidFill>
                <a:effectLst/>
                <a:latin typeface="Open Sans" panose="020B0604020202020204" pitchFamily="34" charset="0"/>
              </a:rPr>
              <a:t>89% of those hiring or trying to hire)</a:t>
            </a:r>
            <a:r>
              <a:rPr lang="en-US" dirty="0"/>
              <a:t> say they had few or no qualified applicants. </a:t>
            </a:r>
          </a:p>
          <a:p>
            <a:pPr marL="174970" indent="-174970">
              <a:buFont typeface="Arial" panose="020B0604020202020204" pitchFamily="34" charset="0"/>
              <a:buChar char="•"/>
            </a:pPr>
            <a:r>
              <a:rPr lang="en-US" dirty="0"/>
              <a:t>Net 25% said they raised prices last 3 months. That is the same as in November. </a:t>
            </a:r>
          </a:p>
          <a:p>
            <a:pPr marL="174970" indent="-174970">
              <a:buFont typeface="Arial" panose="020B0604020202020204" pitchFamily="34" charset="0"/>
              <a:buChar char="•"/>
            </a:pPr>
            <a:r>
              <a:rPr lang="en-US" dirty="0"/>
              <a:t>Net 32% expect to raise prices in next 3 months, down 2% from November. </a:t>
            </a:r>
          </a:p>
          <a:p>
            <a:pPr marL="174970" indent="-174970">
              <a:buFont typeface="Arial" panose="020B0604020202020204" pitchFamily="34" charset="0"/>
              <a:buChar char="•"/>
            </a:pPr>
            <a:r>
              <a:rPr lang="en-US" dirty="0"/>
              <a:t>Net 36% increased compensation last 3 months. Same as October and November, but down 14 percentage points from January 2022, which was a </a:t>
            </a:r>
            <a:r>
              <a:rPr lang="en-US" b="0" u="none" dirty="0"/>
              <a:t>48-year high!</a:t>
            </a:r>
          </a:p>
          <a:p>
            <a:pPr marL="174970" indent="-174970">
              <a:buFont typeface="Arial" panose="020B0604020202020204" pitchFamily="34" charset="0"/>
              <a:buChar char="•"/>
            </a:pPr>
            <a:r>
              <a:rPr lang="en-US" b="0" u="none" dirty="0"/>
              <a:t>https://strgnfibcom.blob.core.windows.net/nfibcom/SBET-Dec-2023.pdf </a:t>
            </a:r>
          </a:p>
        </p:txBody>
      </p:sp>
      <p:sp>
        <p:nvSpPr>
          <p:cNvPr id="4" name="Slide Number Placeholder 3"/>
          <p:cNvSpPr>
            <a:spLocks noGrp="1"/>
          </p:cNvSpPr>
          <p:nvPr>
            <p:ph type="sldNum" sz="quarter" idx="5"/>
          </p:nvPr>
        </p:nvSpPr>
        <p:spPr/>
        <p:txBody>
          <a:bodyPr/>
          <a:lstStyle/>
          <a:p>
            <a:fld id="{C8FF57E5-12C2-4B06-9F8D-4E3F808C920E}" type="slidenum">
              <a:rPr lang="en-US" smtClean="0"/>
              <a:t>24</a:t>
            </a:fld>
            <a:endParaRPr lang="en-US"/>
          </a:p>
        </p:txBody>
      </p:sp>
    </p:spTree>
    <p:extLst>
      <p:ext uri="{BB962C8B-B14F-4D97-AF65-F5344CB8AC3E}">
        <p14:creationId xmlns:p14="http://schemas.microsoft.com/office/powerpoint/2010/main" val="303871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b="1" u="sng" dirty="0"/>
              <a:t>Economic overview – January 2024</a:t>
            </a:r>
            <a:r>
              <a:rPr lang="en-US" dirty="0"/>
              <a:t>:   </a:t>
            </a:r>
          </a:p>
          <a:p>
            <a:pPr marL="297623" indent="-297623" defTabSz="952395">
              <a:buClr>
                <a:schemeClr val="dk1"/>
              </a:buClr>
              <a:buSzPts val="1100"/>
              <a:buFont typeface="Arial" panose="020B0604020202020204" pitchFamily="34" charset="0"/>
              <a:buChar char="•"/>
              <a:defRPr/>
            </a:pPr>
            <a:r>
              <a:rPr lang="en-US" b="0" i="0" u="none" dirty="0"/>
              <a:t>The economy is growing strongly despite significant headwinds from inflation, higher interest rates, and the decline of consumers’ savings and credit capacity. </a:t>
            </a:r>
          </a:p>
          <a:p>
            <a:pPr marL="297623" indent="-297623" defTabSz="952395">
              <a:buClr>
                <a:schemeClr val="dk1"/>
              </a:buClr>
              <a:buSzPts val="1100"/>
              <a:buFont typeface="Arial" panose="020B0604020202020204" pitchFamily="34" charset="0"/>
              <a:buChar char="•"/>
              <a:defRPr/>
            </a:pPr>
            <a:r>
              <a:rPr lang="en-US" b="0" i="0" u="none" dirty="0"/>
              <a:t>The economy is stronger at this point than most expected. If there is to be a recession in 2024, it will be a mild one. I call it “the tree falls in the woods” recession because “is it really a recession if no one feels much pain?” </a:t>
            </a:r>
          </a:p>
          <a:p>
            <a:pPr marL="297623" indent="-297623" defTabSz="952395">
              <a:buClr>
                <a:schemeClr val="dk1"/>
              </a:buClr>
              <a:buSzPts val="1100"/>
              <a:buFont typeface="Arial" panose="020B0604020202020204" pitchFamily="34" charset="0"/>
              <a:buChar char="•"/>
              <a:defRPr/>
            </a:pPr>
            <a:r>
              <a:rPr lang="en-US" b="0" i="0" u="none" dirty="0"/>
              <a:t>The economy grew 4.9% in the 3</a:t>
            </a:r>
            <a:r>
              <a:rPr lang="en-US" b="0" i="0" u="none" baseline="30000" dirty="0"/>
              <a:t>rd</a:t>
            </a:r>
            <a:r>
              <a:rPr lang="en-US" b="0" i="0" u="none" dirty="0"/>
              <a:t> quarter and is tracking to grow between 1% and 2% in Q4. </a:t>
            </a:r>
          </a:p>
          <a:p>
            <a:pPr marL="297623" indent="-297623" defTabSz="952395">
              <a:buClr>
                <a:schemeClr val="dk1"/>
              </a:buClr>
              <a:buSzPts val="1100"/>
              <a:buFont typeface="Arial" panose="020B0604020202020204" pitchFamily="34" charset="0"/>
              <a:buChar char="•"/>
              <a:defRPr/>
            </a:pPr>
            <a:r>
              <a:rPr lang="en-US" b="1" u="sng" dirty="0">
                <a:highlight>
                  <a:srgbClr val="FFFF00"/>
                </a:highlight>
              </a:rPr>
              <a:t>Inflation was </a:t>
            </a:r>
            <a:r>
              <a:rPr lang="en-US" sz="3300" b="1" u="sng" dirty="0">
                <a:highlight>
                  <a:srgbClr val="FFFF00"/>
                </a:highlight>
              </a:rPr>
              <a:t>3.4% annually in December. On monthly basis, it was up 0.3% from November to December. Inflation is better, but still high, </a:t>
            </a:r>
            <a:r>
              <a:rPr lang="en-US" sz="3300" b="1" i="1" u="sng" dirty="0">
                <a:highlight>
                  <a:srgbClr val="FFFF00"/>
                </a:highlight>
              </a:rPr>
              <a:t>especially core inflation (CPI), which is still 3.9%</a:t>
            </a:r>
            <a:r>
              <a:rPr lang="en-US" sz="3300" b="1" u="sng" dirty="0">
                <a:highlight>
                  <a:srgbClr val="FFFF00"/>
                </a:highlight>
              </a:rPr>
              <a:t>. </a:t>
            </a:r>
          </a:p>
          <a:p>
            <a:pPr marL="297623" indent="-297623" defTabSz="952395">
              <a:buClr>
                <a:schemeClr val="dk1"/>
              </a:buClr>
              <a:buSzPts val="1100"/>
              <a:buFont typeface="Arial" panose="020B0604020202020204" pitchFamily="34" charset="0"/>
              <a:buChar char="•"/>
              <a:defRPr/>
            </a:pPr>
            <a:r>
              <a:rPr lang="en-US" sz="3300" b="0" u="none" dirty="0"/>
              <a:t>The inflation metric the Fed watches most, Core </a:t>
            </a:r>
            <a:r>
              <a:rPr lang="en-US" sz="3300" b="1" u="sng" dirty="0"/>
              <a:t>PCE</a:t>
            </a:r>
            <a:r>
              <a:rPr lang="en-US" sz="3300" b="0" u="none" dirty="0"/>
              <a:t>, had been stuck over 4%. Dipped to 3.2% in November, but that is still well above its 2% target. </a:t>
            </a:r>
          </a:p>
          <a:p>
            <a:pPr marL="297623" indent="-297623" defTabSz="952395">
              <a:buClr>
                <a:schemeClr val="dk1"/>
              </a:buClr>
              <a:buSzPts val="1100"/>
              <a:buFont typeface="Arial" panose="020B0604020202020204" pitchFamily="34" charset="0"/>
              <a:buChar char="•"/>
              <a:defRPr/>
            </a:pPr>
            <a:r>
              <a:rPr lang="en-US" sz="3300" dirty="0"/>
              <a:t>On an annual basis, inflation</a:t>
            </a:r>
            <a:r>
              <a:rPr lang="en-US" dirty="0"/>
              <a:t> is below annual wage growth, which is helping to increase spending.</a:t>
            </a:r>
          </a:p>
          <a:p>
            <a:pPr marL="297623" indent="-297623" defTabSz="952395">
              <a:buClr>
                <a:schemeClr val="dk1"/>
              </a:buClr>
              <a:buSzPts val="1100"/>
              <a:buFont typeface="Arial" panose="020B0604020202020204" pitchFamily="34" charset="0"/>
              <a:buChar char="•"/>
              <a:defRPr/>
            </a:pPr>
            <a:r>
              <a:rPr lang="en-US" dirty="0"/>
              <a:t>We added 216,000 jobs in December, but the labor force contracted by -676,000. </a:t>
            </a:r>
          </a:p>
          <a:p>
            <a:pPr marL="297623" indent="-297623">
              <a:buClr>
                <a:schemeClr val="dk1"/>
              </a:buClr>
              <a:buSzPts val="1100"/>
              <a:buFont typeface="Arial" panose="020B0604020202020204" pitchFamily="34" charset="0"/>
              <a:buChar char="•"/>
            </a:pPr>
            <a:r>
              <a:rPr lang="en-US" dirty="0"/>
              <a:t>If we had the same participation rate we had pre-pandemic, there would be more than 2.2 million more workers in the labor force.</a:t>
            </a:r>
          </a:p>
          <a:p>
            <a:pPr marL="297623" indent="-297623">
              <a:buClr>
                <a:schemeClr val="dk1"/>
              </a:buClr>
              <a:buSzPts val="1100"/>
              <a:buFont typeface="Arial" panose="020B0604020202020204" pitchFamily="34" charset="0"/>
              <a:buChar char="•"/>
            </a:pPr>
            <a:r>
              <a:rPr lang="en-US" dirty="0"/>
              <a:t>There were 8.8 million job openings as of the end of November, 2.5 million more than unemployed workers.  </a:t>
            </a:r>
          </a:p>
          <a:p>
            <a:pPr marL="297623" indent="-297623">
              <a:buClr>
                <a:schemeClr val="dk1"/>
              </a:buClr>
              <a:buSzPts val="1100"/>
              <a:buFont typeface="Arial" panose="020B0604020202020204" pitchFamily="34" charset="0"/>
              <a:buChar char="•"/>
            </a:pPr>
            <a:r>
              <a:rPr lang="en-US" b="1" dirty="0"/>
              <a:t>Key risk to watch: Commercial Real Estate, office space particularly, and regional banks’ exposure to those office loans. </a:t>
            </a:r>
          </a:p>
        </p:txBody>
      </p:sp>
      <p:sp>
        <p:nvSpPr>
          <p:cNvPr id="4" name="Slide Number Placeholder 3"/>
          <p:cNvSpPr>
            <a:spLocks noGrp="1"/>
          </p:cNvSpPr>
          <p:nvPr>
            <p:ph type="sldNum" sz="quarter" idx="5"/>
          </p:nvPr>
        </p:nvSpPr>
        <p:spPr/>
        <p:txBody>
          <a:bodyPr/>
          <a:lstStyle/>
          <a:p>
            <a:fld id="{C8FF57E5-12C2-4B06-9F8D-4E3F808C920E}" type="slidenum">
              <a:rPr lang="en-US" smtClean="0"/>
              <a:t>2</a:t>
            </a:fld>
            <a:endParaRPr lang="en-US"/>
          </a:p>
        </p:txBody>
      </p:sp>
    </p:spTree>
    <p:extLst>
      <p:ext uri="{BB962C8B-B14F-4D97-AF65-F5344CB8AC3E}">
        <p14:creationId xmlns:p14="http://schemas.microsoft.com/office/powerpoint/2010/main" val="479690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Manufacturer’s sentiment was up slightly in December but is still below 50. A reading below 50 means the manufacturing sector is contracting; it has been below that for 14 straight months. It is still near its lowest level since May 2020. </a:t>
            </a:r>
          </a:p>
          <a:p>
            <a:pPr marL="174970" indent="-174970">
              <a:buFont typeface="Arial" panose="020B0604020202020204" pitchFamily="34" charset="0"/>
              <a:buChar char="•"/>
            </a:pPr>
            <a:r>
              <a:rPr lang="en-US" dirty="0"/>
              <a:t>The decline in manufacturing has been steady since it hit highest level in 37 years in March 2021. </a:t>
            </a:r>
            <a:endParaRPr lang="en-US" b="0" i="0" dirty="0">
              <a:solidFill>
                <a:schemeClr val="tx1"/>
              </a:solidFill>
              <a:effectLst/>
              <a:latin typeface="+mn-lt"/>
            </a:endParaRPr>
          </a:p>
          <a:p>
            <a:pPr marL="174970" indent="-174970">
              <a:buFont typeface="Arial" panose="020B0604020202020204" pitchFamily="34" charset="0"/>
              <a:buChar char="•"/>
            </a:pPr>
            <a:r>
              <a:rPr lang="en-US" b="0" i="0" dirty="0">
                <a:solidFill>
                  <a:srgbClr val="1E2629"/>
                </a:solidFill>
                <a:effectLst/>
                <a:latin typeface="Noto Sans" panose="020B0502040504020204" pitchFamily="34" charset="0"/>
              </a:rPr>
              <a:t>“The U.S. manufacturing sector continued to contract, but at a slightly slower rate in December as compared to November. Companies are still managing outputs appropriately as order softness continues.”</a:t>
            </a:r>
          </a:p>
          <a:p>
            <a:pPr marL="174970" indent="-174970">
              <a:buFont typeface="Arial" panose="020B0604020202020204" pitchFamily="34" charset="0"/>
              <a:buChar char="•"/>
            </a:pPr>
            <a:r>
              <a:rPr lang="en-US" dirty="0"/>
              <a:t>Source: ISM</a:t>
            </a:r>
          </a:p>
        </p:txBody>
      </p:sp>
      <p:sp>
        <p:nvSpPr>
          <p:cNvPr id="4" name="Slide Number Placeholder 3"/>
          <p:cNvSpPr>
            <a:spLocks noGrp="1"/>
          </p:cNvSpPr>
          <p:nvPr>
            <p:ph type="sldNum" sz="quarter" idx="5"/>
          </p:nvPr>
        </p:nvSpPr>
        <p:spPr/>
        <p:txBody>
          <a:bodyPr/>
          <a:lstStyle/>
          <a:p>
            <a:fld id="{C8FF57E5-12C2-4B06-9F8D-4E3F808C920E}" type="slidenum">
              <a:rPr lang="en-US" smtClean="0"/>
              <a:t>25</a:t>
            </a:fld>
            <a:endParaRPr lang="en-US"/>
          </a:p>
        </p:txBody>
      </p:sp>
    </p:spTree>
    <p:extLst>
      <p:ext uri="{BB962C8B-B14F-4D97-AF65-F5344CB8AC3E}">
        <p14:creationId xmlns:p14="http://schemas.microsoft.com/office/powerpoint/2010/main" val="278366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defTabSz="933172">
              <a:buFont typeface="Arial" panose="020B0604020202020204" pitchFamily="34" charset="0"/>
              <a:buChar char="•"/>
              <a:defRPr/>
            </a:pPr>
            <a:r>
              <a:rPr lang="en-US" dirty="0"/>
              <a:t>Optimism in the service sector fell in December but remains in growth territory (barely), consistent with 0.3% growth in the overall economy. </a:t>
            </a:r>
            <a:endParaRPr lang="en-US" b="0" i="0" dirty="0">
              <a:solidFill>
                <a:schemeClr val="tx1"/>
              </a:solidFill>
              <a:effectLst/>
              <a:latin typeface="+mn-lt"/>
            </a:endParaRPr>
          </a:p>
          <a:p>
            <a:pPr marL="174970" indent="-174970" defTabSz="933172">
              <a:buFont typeface="Arial" panose="020B0604020202020204" pitchFamily="34" charset="0"/>
              <a:buChar char="•"/>
              <a:defRPr/>
            </a:pPr>
            <a:r>
              <a:rPr lang="en-US" b="0" i="0" dirty="0">
                <a:solidFill>
                  <a:srgbClr val="1E2629"/>
                </a:solidFill>
                <a:effectLst/>
                <a:latin typeface="Noto Sans" panose="020B0502040504020204" pitchFamily="34" charset="0"/>
              </a:rPr>
              <a:t>“The services sector had a pullback in the rate of growth in December, attributed to the decrease in the rate of growth for new orders and contraction in employment. Respondents’ comments vary by both company and industry. There are concerns related to economic uncertainty, geopolitical events and labor </a:t>
            </a:r>
            <a:r>
              <a:rPr lang="en-US" b="0" i="0">
                <a:solidFill>
                  <a:srgbClr val="1E2629"/>
                </a:solidFill>
                <a:effectLst/>
                <a:latin typeface="Noto Sans" panose="020B0502040504020204" pitchFamily="34" charset="0"/>
              </a:rPr>
              <a:t>constraints.”</a:t>
            </a:r>
          </a:p>
          <a:p>
            <a:pPr marL="174970" indent="-174970" defTabSz="933172">
              <a:buFont typeface="Arial" panose="020B0604020202020204" pitchFamily="34" charset="0"/>
              <a:buChar char="•"/>
              <a:defRPr/>
            </a:pPr>
            <a:r>
              <a:rPr lang="en-US"/>
              <a:t>Source</a:t>
            </a:r>
            <a:r>
              <a:rPr lang="en-US" dirty="0"/>
              <a:t>: ISM</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26</a:t>
            </a:fld>
            <a:endParaRPr lang="en-US"/>
          </a:p>
        </p:txBody>
      </p:sp>
    </p:spTree>
    <p:extLst>
      <p:ext uri="{BB962C8B-B14F-4D97-AF65-F5344CB8AC3E}">
        <p14:creationId xmlns:p14="http://schemas.microsoft.com/office/powerpoint/2010/main" val="3040831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marR="0" lvl="0" indent="-174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housing market was mostly down in November.</a:t>
            </a:r>
          </a:p>
          <a:p>
            <a:pPr marL="174970" marR="0" lvl="0" indent="-174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prices are rising again and demand remains strong. Lack of supply remains an enormous problem. </a:t>
            </a:r>
          </a:p>
          <a:p>
            <a:pPr marL="174970" indent="-174970">
              <a:buFont typeface="Arial" panose="020B0604020202020204" pitchFamily="34" charset="0"/>
              <a:buChar char="•"/>
            </a:pPr>
            <a:r>
              <a:rPr lang="en-US" i="0" dirty="0"/>
              <a:t>Sources: Census, National Association of Homebuilders, and National Association of Realtors</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28</a:t>
            </a:fld>
            <a:endParaRPr lang="en-US"/>
          </a:p>
        </p:txBody>
      </p:sp>
    </p:spTree>
    <p:extLst>
      <p:ext uri="{BB962C8B-B14F-4D97-AF65-F5344CB8AC3E}">
        <p14:creationId xmlns:p14="http://schemas.microsoft.com/office/powerpoint/2010/main" val="265179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Home prices on an annual basis are now rising again. They rose 4.8% on an annual basis in October.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Case-Shiller Index</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29</a:t>
            </a:fld>
            <a:endParaRPr lang="en-US"/>
          </a:p>
        </p:txBody>
      </p:sp>
    </p:spTree>
    <p:extLst>
      <p:ext uri="{BB962C8B-B14F-4D97-AF65-F5344CB8AC3E}">
        <p14:creationId xmlns:p14="http://schemas.microsoft.com/office/powerpoint/2010/main" val="104693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pPr>
            <a:r>
              <a:rPr lang="en-US" dirty="0"/>
              <a:t>Source: Bureau of Economic Analysis and Chamber projections</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4</a:t>
            </a:fld>
            <a:endParaRPr lang="en-US"/>
          </a:p>
        </p:txBody>
      </p:sp>
    </p:spTree>
    <p:extLst>
      <p:ext uri="{BB962C8B-B14F-4D97-AF65-F5344CB8AC3E}">
        <p14:creationId xmlns:p14="http://schemas.microsoft.com/office/powerpoint/2010/main" val="426076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6672" indent="-178574">
              <a:buFont typeface="Arial" panose="020B0604020202020204" pitchFamily="34" charset="0"/>
              <a:buChar char="•"/>
            </a:pPr>
            <a:r>
              <a:rPr lang="en-US" dirty="0"/>
              <a:t>Consumer Sentiment rose in December. It has been low compared to historical levels. Much lower even than during the beginning of the COVID lockdown. </a:t>
            </a:r>
          </a:p>
          <a:p>
            <a:pPr marL="416672" indent="-178574" defTabSz="933237">
              <a:buFont typeface="Arial" panose="020B0604020202020204" pitchFamily="34" charset="0"/>
              <a:buChar char="•"/>
              <a:defRPr/>
            </a:pPr>
            <a:r>
              <a:rPr lang="en-US" dirty="0"/>
              <a:t>June 2022 was the lowest recorded reading EVER, </a:t>
            </a:r>
            <a:r>
              <a:rPr lang="en-US" b="0" i="0" dirty="0">
                <a:solidFill>
                  <a:srgbClr val="000000"/>
                </a:solidFill>
                <a:effectLst/>
                <a:latin typeface="Open Sans" panose="020B0606030504020204" pitchFamily="34" charset="0"/>
              </a:rPr>
              <a:t>comparable to the trough reached in the middle of the 1980 recession. It Is just starting to pull away from that nadir. </a:t>
            </a:r>
            <a:endParaRPr lang="en-US" dirty="0"/>
          </a:p>
          <a:p>
            <a:pPr marL="416672" indent="-178574">
              <a:buFont typeface="Arial" panose="020B0604020202020204" pitchFamily="34" charset="0"/>
              <a:buChar char="•"/>
            </a:pPr>
            <a:r>
              <a:rPr lang="en-US" b="0" i="0" dirty="0">
                <a:solidFill>
                  <a:srgbClr val="000000"/>
                </a:solidFill>
                <a:effectLst/>
                <a:latin typeface="Open Sans" panose="020B0606030504020204" pitchFamily="34" charset="0"/>
              </a:rPr>
              <a:t>“Consumer sentiment soared 13% in December, erasing all declines from the previous four months, primarily on the basis of improvements in the expected trajectory of inflation. Sentiment is now about 39% above the all-time low measured in June of 2022 but still well below pre-pandemic levels. All five index components rose this month, led by surges of over 24% for both the short and long-run outlook for business conditions. </a:t>
            </a:r>
            <a:r>
              <a:rPr lang="en-US" b="0" i="0">
                <a:solidFill>
                  <a:srgbClr val="000000"/>
                </a:solidFill>
                <a:effectLst/>
                <a:latin typeface="Open Sans" panose="020B0606030504020204" pitchFamily="34" charset="0"/>
              </a:rPr>
              <a:t>There was a broad consensus of improved sentiment across age, income, education, geography, and political identification.”</a:t>
            </a:r>
            <a:endParaRPr lang="en-US" b="0" i="0" dirty="0">
              <a:solidFill>
                <a:srgbClr val="000000"/>
              </a:solidFill>
              <a:effectLst/>
              <a:latin typeface="Open Sans" panose="020B0606030504020204" pitchFamily="34" charset="0"/>
            </a:endParaRPr>
          </a:p>
          <a:p>
            <a:pPr marL="416672" indent="-178574">
              <a:buFont typeface="Arial" panose="020B0604020202020204" pitchFamily="34" charset="0"/>
              <a:buChar char="•"/>
            </a:pPr>
            <a:r>
              <a:rPr lang="en-US" dirty="0"/>
              <a:t>Source: University of Michigan - see: http://www.sca.isr.umich.edu/  </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5</a:t>
            </a:fld>
            <a:endParaRPr lang="en-US"/>
          </a:p>
        </p:txBody>
      </p:sp>
    </p:spTree>
    <p:extLst>
      <p:ext uri="{BB962C8B-B14F-4D97-AF65-F5344CB8AC3E}">
        <p14:creationId xmlns:p14="http://schemas.microsoft.com/office/powerpoint/2010/main" val="424226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a:buFont typeface="Arial" panose="020B0604020202020204" pitchFamily="34" charset="0"/>
              <a:buChar char="•"/>
            </a:pPr>
            <a:r>
              <a:rPr lang="en-US" dirty="0"/>
              <a:t>Wage growth remains strong and is now running above inflation, buttressing impressive spending numbers. </a:t>
            </a:r>
          </a:p>
        </p:txBody>
      </p:sp>
      <p:sp>
        <p:nvSpPr>
          <p:cNvPr id="4" name="Slide Number Placeholder 3"/>
          <p:cNvSpPr>
            <a:spLocks noGrp="1"/>
          </p:cNvSpPr>
          <p:nvPr>
            <p:ph type="sldNum" sz="quarter" idx="5"/>
          </p:nvPr>
        </p:nvSpPr>
        <p:spPr/>
        <p:txBody>
          <a:bodyPr/>
          <a:lstStyle/>
          <a:p>
            <a:fld id="{C8FF57E5-12C2-4B06-9F8D-4E3F808C920E}" type="slidenum">
              <a:rPr lang="en-US" smtClean="0"/>
              <a:t>6</a:t>
            </a:fld>
            <a:endParaRPr lang="en-US"/>
          </a:p>
        </p:txBody>
      </p:sp>
    </p:spTree>
    <p:extLst>
      <p:ext uri="{BB962C8B-B14F-4D97-AF65-F5344CB8AC3E}">
        <p14:creationId xmlns:p14="http://schemas.microsoft.com/office/powerpoint/2010/main" val="658006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Savings rose slightly in November, but excess pandemic savings were down another -$27 billion compared to the pre-Covid average as inflation ate into budgets. </a:t>
            </a:r>
          </a:p>
          <a:p>
            <a:pPr marL="174982" indent="-174982">
              <a:buFont typeface="Arial" panose="020B0604020202020204" pitchFamily="34" charset="0"/>
              <a:buChar char="•"/>
            </a:pPr>
            <a:r>
              <a:rPr lang="en-US" dirty="0"/>
              <a:t>Savings have been below pre-pandemic levels (below the dotted line) since January 2022. </a:t>
            </a:r>
          </a:p>
          <a:p>
            <a:pPr marL="178574" indent="-178574">
              <a:buFont typeface="Arial" panose="020B0604020202020204" pitchFamily="34" charset="0"/>
              <a:buChar char="•"/>
            </a:pPr>
            <a:r>
              <a:rPr lang="en-US" dirty="0"/>
              <a:t>Excess pandemic savings peaked at close to $2.5 trillion at the end of 2021. It is declining quickly, in large part because of high inflation.</a:t>
            </a:r>
          </a:p>
          <a:p>
            <a:pPr marL="178574" indent="-178574">
              <a:buFont typeface="Arial" panose="020B0604020202020204" pitchFamily="34" charset="0"/>
              <a:buChar char="•"/>
            </a:pPr>
            <a:r>
              <a:rPr lang="en-US" dirty="0"/>
              <a:t>https://www.frbsf.org/our-district/about/sf-fed-blog/excess-no-more-dwindling-pandemic-savings/   </a:t>
            </a:r>
          </a:p>
          <a:p>
            <a:pPr marL="178574" indent="-178574">
              <a:buFont typeface="Arial" panose="020B0604020202020204" pitchFamily="34" charset="0"/>
              <a:buChar char="•"/>
            </a:pPr>
            <a:r>
              <a:rPr lang="en-US" dirty="0"/>
              <a:t>Source: Bureau of Economic Analysis</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7</a:t>
            </a:fld>
            <a:endParaRPr lang="en-US"/>
          </a:p>
        </p:txBody>
      </p:sp>
    </p:spTree>
    <p:extLst>
      <p:ext uri="{BB962C8B-B14F-4D97-AF65-F5344CB8AC3E}">
        <p14:creationId xmlns:p14="http://schemas.microsoft.com/office/powerpoint/2010/main" val="222314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Credit Card balances rose 1.5% in November, which is the biggest monthly jump since March of 2022. </a:t>
            </a:r>
          </a:p>
          <a:p>
            <a:pPr marL="171450" indent="-171450">
              <a:buFont typeface="Arial" panose="020B0604020202020204" pitchFamily="34" charset="0"/>
              <a:buChar char="•"/>
            </a:pPr>
            <a:r>
              <a:rPr lang="en-US" dirty="0"/>
              <a:t>Credit Card debt as a percentage of Disposable Income is still well below historical norms. 20-year average is 7.4%. At 6.4% now. </a:t>
            </a:r>
          </a:p>
        </p:txBody>
      </p:sp>
      <p:sp>
        <p:nvSpPr>
          <p:cNvPr id="4" name="Slide Number Placeholder 3"/>
          <p:cNvSpPr>
            <a:spLocks noGrp="1"/>
          </p:cNvSpPr>
          <p:nvPr>
            <p:ph type="sldNum" sz="quarter" idx="5"/>
          </p:nvPr>
        </p:nvSpPr>
        <p:spPr/>
        <p:txBody>
          <a:bodyPr/>
          <a:lstStyle/>
          <a:p>
            <a:fld id="{C8FF57E5-12C2-4B06-9F8D-4E3F808C920E}" type="slidenum">
              <a:rPr lang="en-US" smtClean="0"/>
              <a:t>8</a:t>
            </a:fld>
            <a:endParaRPr lang="en-US"/>
          </a:p>
        </p:txBody>
      </p:sp>
    </p:spTree>
    <p:extLst>
      <p:ext uri="{BB962C8B-B14F-4D97-AF65-F5344CB8AC3E}">
        <p14:creationId xmlns:p14="http://schemas.microsoft.com/office/powerpoint/2010/main" val="270322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defTabSz="933237">
              <a:buFont typeface="Arial" panose="020B0604020202020204" pitchFamily="34" charset="0"/>
              <a:buChar char="•"/>
              <a:defRPr/>
            </a:pPr>
            <a:r>
              <a:rPr lang="en-US" i="0" dirty="0"/>
              <a:t>CPI, a broad measure of consumer prices, rose 3.4% annually in December. That is down from the peak of 8.8% in June 2022, but still high. </a:t>
            </a:r>
          </a:p>
          <a:p>
            <a:pPr marL="178574" indent="-178574" defTabSz="933237">
              <a:buFont typeface="Arial" panose="020B0604020202020204" pitchFamily="34" charset="0"/>
              <a:buChar char="•"/>
              <a:defRPr/>
            </a:pPr>
            <a:r>
              <a:rPr lang="en-US" i="0" dirty="0"/>
              <a:t>Inflation was up 0.3% from November to December. </a:t>
            </a:r>
            <a:endParaRPr lang="en-US" sz="1200" i="0" dirty="0">
              <a:effectLst/>
              <a:latin typeface="+mn-lt"/>
              <a:ea typeface="+mn-ea"/>
            </a:endParaRPr>
          </a:p>
          <a:p>
            <a:pPr marL="178574" indent="-178574" defTabSz="933237">
              <a:buFont typeface="Arial" panose="020B0604020202020204" pitchFamily="34" charset="0"/>
              <a:buChar char="•"/>
              <a:defRPr/>
            </a:pPr>
            <a:r>
              <a:rPr lang="en-US" sz="1800" dirty="0">
                <a:effectLst/>
                <a:latin typeface="Times New Roman" panose="02020603050405020304" pitchFamily="18" charset="0"/>
                <a:ea typeface="Calibri" panose="020F0502020204030204" pitchFamily="34" charset="0"/>
              </a:rPr>
              <a:t>Housing, car insurance, and medical care were the largest monthly increases. </a:t>
            </a:r>
          </a:p>
          <a:p>
            <a:pPr marL="178574" indent="-178574" defTabSz="933237">
              <a:buFont typeface="Arial" panose="020B0604020202020204" pitchFamily="34" charset="0"/>
              <a:buChar char="•"/>
              <a:defRPr/>
            </a:pPr>
            <a:r>
              <a:rPr lang="en-US" sz="1800" dirty="0">
                <a:effectLst/>
                <a:latin typeface="Times New Roman" panose="02020603050405020304" pitchFamily="18" charset="0"/>
                <a:ea typeface="Calibri" panose="020F0502020204030204" pitchFamily="34" charset="0"/>
              </a:rPr>
              <a:t>Prices for household furnishings and operations, and personal care decreased over the month.</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Energy prices rose 0.4% on a monthly basis.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Electricity rose 1.3% from November.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Gas prices rose 0.2% on the month.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Food at home (groceries) prices rose 0.1% in December and are up 1.3% annually.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Housing was up 6.2% annually.</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rPr>
              <a:t>New car prices rose 0.3%; used car prices rose 0.5% from November.</a:t>
            </a:r>
          </a:p>
          <a:p>
            <a:pPr marL="178574" indent="-178574" defTabSz="933237">
              <a:buFont typeface="Arial" panose="020B0604020202020204" pitchFamily="34" charset="0"/>
              <a:buChar char="•"/>
              <a:defRPr/>
            </a:pPr>
            <a:r>
              <a:rPr lang="en-US" dirty="0"/>
              <a:t>Source: Bureau of Labor Statistic</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10</a:t>
            </a:fld>
            <a:endParaRPr lang="en-US"/>
          </a:p>
        </p:txBody>
      </p:sp>
    </p:spTree>
    <p:extLst>
      <p:ext uri="{BB962C8B-B14F-4D97-AF65-F5344CB8AC3E}">
        <p14:creationId xmlns:p14="http://schemas.microsoft.com/office/powerpoint/2010/main" val="354342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defTabSz="933237">
              <a:buFont typeface="Arial" panose="020B0604020202020204" pitchFamily="34" charset="0"/>
              <a:buChar char="•"/>
              <a:defRPr/>
            </a:pPr>
            <a:r>
              <a:rPr lang="en-US" i="0" dirty="0"/>
              <a:t>Core PCE is the key metric the Fed looks at, not CPI. </a:t>
            </a:r>
          </a:p>
          <a:p>
            <a:pPr marL="178574" indent="-178574" defTabSz="933237">
              <a:buFont typeface="Arial" panose="020B0604020202020204" pitchFamily="34" charset="0"/>
              <a:buChar char="•"/>
              <a:defRPr/>
            </a:pPr>
            <a:r>
              <a:rPr lang="en-US" i="0" dirty="0"/>
              <a:t>Core PCE is creeping down. It is 3.2% as of November 2023, which is still well above the 2% target. </a:t>
            </a:r>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11</a:t>
            </a:fld>
            <a:endParaRPr lang="en-US"/>
          </a:p>
        </p:txBody>
      </p:sp>
    </p:spTree>
    <p:extLst>
      <p:ext uri="{BB962C8B-B14F-4D97-AF65-F5344CB8AC3E}">
        <p14:creationId xmlns:p14="http://schemas.microsoft.com/office/powerpoint/2010/main" val="1558780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userDrawn="1"/>
        </p:nvPicPr>
        <p:blipFill>
          <a:blip r:embed="rId2"/>
          <a:stretch>
            <a:fillRect/>
          </a:stretch>
        </p:blipFill>
        <p:spPr>
          <a:xfrm>
            <a:off x="0" y="0"/>
            <a:ext cx="9144000" cy="1714500"/>
          </a:xfrm>
          <a:prstGeom prst="rect">
            <a:avLst/>
          </a:prstGeom>
        </p:spPr>
      </p:pic>
      <p:pic>
        <p:nvPicPr>
          <p:cNvPr id="7" name="Picture 6">
            <a:extLst>
              <a:ext uri="{FF2B5EF4-FFF2-40B4-BE49-F238E27FC236}">
                <a16:creationId xmlns:a16="http://schemas.microsoft.com/office/drawing/2014/main" id="{C0E1F0C9-CE27-124D-81E8-730EBAE1BDC4}"/>
              </a:ext>
            </a:extLst>
          </p:cNvPr>
          <p:cNvPicPr>
            <a:picLocks noChangeAspect="1"/>
          </p:cNvPicPr>
          <p:nvPr userDrawn="1"/>
        </p:nvPicPr>
        <p:blipFill>
          <a:blip r:embed="rId3"/>
          <a:srcRect/>
          <a:stretch/>
        </p:blipFill>
        <p:spPr>
          <a:xfrm>
            <a:off x="1357402" y="2688602"/>
            <a:ext cx="6420051" cy="1463040"/>
          </a:xfrm>
          <a:prstGeom prst="rect">
            <a:avLst/>
          </a:prstGeom>
        </p:spPr>
      </p:pic>
    </p:spTree>
    <p:extLst>
      <p:ext uri="{BB962C8B-B14F-4D97-AF65-F5344CB8AC3E}">
        <p14:creationId xmlns:p14="http://schemas.microsoft.com/office/powerpoint/2010/main" val="210621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42992"/>
            <a:ext cx="7999141" cy="997557"/>
          </a:xfrm>
          <a:prstGeom prst="rect">
            <a:avLst/>
          </a:prstGeom>
        </p:spPr>
        <p:txBody>
          <a:bodyPr lIns="228600" tIns="457200" rIns="0" bIns="0" anchor="t" anchorCtr="0"/>
          <a:lstStyle>
            <a:lvl1pPr algn="l">
              <a:lnSpc>
                <a:spcPts val="5600"/>
              </a:lnSpc>
              <a:defRPr sz="5600" b="0" i="0" spc="-200" baseline="0">
                <a:solidFill>
                  <a:srgbClr val="DBF5FF"/>
                </a:solidFill>
                <a:latin typeface="GT America Lt" pitchFamily="2" charset="77"/>
                <a:ea typeface="GT America Lt" pitchFamily="2" charset="77"/>
              </a:defRPr>
            </a:lvl1pPr>
          </a:lstStyle>
          <a:p>
            <a:r>
              <a:rPr lang="en-US"/>
              <a:t>Presentation Title</a:t>
            </a:r>
          </a:p>
        </p:txBody>
      </p:sp>
      <p:sp>
        <p:nvSpPr>
          <p:cNvPr id="3" name="Subtitle 2"/>
          <p:cNvSpPr>
            <a:spLocks noGrp="1"/>
          </p:cNvSpPr>
          <p:nvPr>
            <p:ph type="subTitle" idx="1" hasCustomPrompt="1"/>
          </p:nvPr>
        </p:nvSpPr>
        <p:spPr>
          <a:xfrm>
            <a:off x="-1" y="2945953"/>
            <a:ext cx="7999141" cy="315992"/>
          </a:xfrm>
          <a:prstGeom prst="rect">
            <a:avLst/>
          </a:prstGeom>
        </p:spPr>
        <p:txBody>
          <a:bodyPr lIns="228600" tIns="0" rIns="0" bIns="0"/>
          <a:lstStyle>
            <a:lvl1pPr marL="0" indent="0" algn="l">
              <a:buNone/>
              <a:defRPr sz="2400" b="0" i="0">
                <a:solidFill>
                  <a:srgbClr val="DBF5FF"/>
                </a:solidFill>
                <a:latin typeface="GT America Lt" pitchFamily="2" charset="77"/>
                <a:ea typeface="GT America L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Here</a:t>
            </a:r>
          </a:p>
        </p:txBody>
      </p:sp>
      <p:pic>
        <p:nvPicPr>
          <p:cNvPr id="5" name="Picture 4">
            <a:extLst>
              <a:ext uri="{FF2B5EF4-FFF2-40B4-BE49-F238E27FC236}">
                <a16:creationId xmlns:a16="http://schemas.microsoft.com/office/drawing/2014/main" id="{05BD810E-B0CB-CD4F-ADE5-28D803C070CD}"/>
              </a:ext>
            </a:extLst>
          </p:cNvPr>
          <p:cNvPicPr>
            <a:picLocks noChangeAspect="1"/>
          </p:cNvPicPr>
          <p:nvPr userDrawn="1"/>
        </p:nvPicPr>
        <p:blipFill>
          <a:blip r:embed="rId2"/>
          <a:srcRect/>
          <a:stretch/>
        </p:blipFill>
        <p:spPr>
          <a:xfrm>
            <a:off x="272834" y="4189954"/>
            <a:ext cx="3049305" cy="694894"/>
          </a:xfrm>
          <a:prstGeom prst="rect">
            <a:avLst/>
          </a:prstGeom>
        </p:spPr>
      </p:pic>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userDrawn="1"/>
        </p:nvPicPr>
        <p:blipFill>
          <a:blip r:embed="rId3"/>
          <a:stretch>
            <a:fillRect/>
          </a:stretch>
        </p:blipFill>
        <p:spPr>
          <a:xfrm>
            <a:off x="0" y="0"/>
            <a:ext cx="9144000" cy="1714500"/>
          </a:xfrm>
          <a:prstGeom prst="rect">
            <a:avLst/>
          </a:prstGeom>
        </p:spPr>
      </p:pic>
    </p:spTree>
    <p:extLst>
      <p:ext uri="{BB962C8B-B14F-4D97-AF65-F5344CB8AC3E}">
        <p14:creationId xmlns:p14="http://schemas.microsoft.com/office/powerpoint/2010/main" val="421655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816265"/>
          </a:xfrm>
          <a:prstGeom prst="rect">
            <a:avLst/>
          </a:prstGeom>
        </p:spPr>
        <p:txBody>
          <a:bodyPr lIns="228600" tIns="274320" rIns="0" bIns="0"/>
          <a:lstStyle>
            <a:lvl1pPr>
              <a:lnSpc>
                <a:spcPts val="5600"/>
              </a:lnSpc>
              <a:defRPr sz="5600" b="0" i="0" spc="-200" baseline="0">
                <a:solidFill>
                  <a:srgbClr val="DBF5FF"/>
                </a:solidFill>
                <a:latin typeface="GT America Lt" pitchFamily="2" charset="77"/>
                <a:ea typeface="GT America Lt" pitchFamily="2" charset="77"/>
              </a:defRPr>
            </a:lvl1pPr>
          </a:lstStyle>
          <a:p>
            <a:r>
              <a:rPr lang="en-US"/>
              <a:t>Headline Here</a:t>
            </a:r>
          </a:p>
        </p:txBody>
      </p:sp>
      <p:sp>
        <p:nvSpPr>
          <p:cNvPr id="3" name="Content Placeholder 2"/>
          <p:cNvSpPr>
            <a:spLocks noGrp="1"/>
          </p:cNvSpPr>
          <p:nvPr>
            <p:ph idx="1" hasCustomPrompt="1"/>
          </p:nvPr>
        </p:nvSpPr>
        <p:spPr>
          <a:xfrm>
            <a:off x="0" y="821279"/>
            <a:ext cx="6858000"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DBF5FF"/>
                </a:solidFill>
                <a:latin typeface="GT America Rg" pitchFamily="2" charset="77"/>
                <a:ea typeface="GT America Rg" pitchFamily="2" charset="77"/>
              </a:defRPr>
            </a:lvl1pPr>
          </a:lstStyle>
          <a:p>
            <a:pPr lvl="0"/>
            <a:r>
              <a:rPr lang="en-US"/>
              <a:t>For subtitle, use 24pt. For body copy, use 11pt. For source info, use 8pt.</a:t>
            </a:r>
          </a:p>
        </p:txBody>
      </p:sp>
      <p:pic>
        <p:nvPicPr>
          <p:cNvPr id="6" name="Picture 5">
            <a:extLst>
              <a:ext uri="{FF2B5EF4-FFF2-40B4-BE49-F238E27FC236}">
                <a16:creationId xmlns:a16="http://schemas.microsoft.com/office/drawing/2014/main" id="{B5857C4C-7D0D-814D-99E6-FE0AC2699819}"/>
              </a:ext>
            </a:extLst>
          </p:cNvPr>
          <p:cNvPicPr>
            <a:picLocks noChangeAspect="1"/>
          </p:cNvPicPr>
          <p:nvPr userDrawn="1"/>
        </p:nvPicPr>
        <p:blipFill>
          <a:blip r:embed="rId2"/>
          <a:srcRect/>
          <a:stretch/>
        </p:blipFill>
        <p:spPr>
          <a:xfrm>
            <a:off x="226174" y="4508257"/>
            <a:ext cx="1742599" cy="397114"/>
          </a:xfrm>
          <a:prstGeom prst="rect">
            <a:avLst/>
          </a:prstGeom>
        </p:spPr>
      </p:pic>
    </p:spTree>
    <p:extLst>
      <p:ext uri="{BB962C8B-B14F-4D97-AF65-F5344CB8AC3E}">
        <p14:creationId xmlns:p14="http://schemas.microsoft.com/office/powerpoint/2010/main" val="144139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Dar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0" y="817882"/>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6858000" cy="817880"/>
          </a:xfrm>
          <a:prstGeom prst="rect">
            <a:avLst/>
          </a:prstGeom>
        </p:spPr>
        <p:txBody>
          <a:bodyPr lIns="228600" tIns="274320" rIns="0" bIns="0"/>
          <a:lstStyle>
            <a:lvl1pPr>
              <a:lnSpc>
                <a:spcPts val="5600"/>
              </a:lnSpc>
              <a:defRPr sz="5600" b="0" i="0" spc="-200" baseline="0">
                <a:solidFill>
                  <a:srgbClr val="DBF5FF"/>
                </a:solidFill>
                <a:latin typeface="GT America Lt" pitchFamily="2" charset="77"/>
                <a:ea typeface="GT America Lt" pitchFamily="2" charset="77"/>
              </a:defRPr>
            </a:lvl1pPr>
          </a:lstStyle>
          <a:p>
            <a:r>
              <a:rPr lang="en-US"/>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0"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Bullet point</a:t>
            </a:r>
          </a:p>
          <a:p>
            <a:pPr lvl="0"/>
            <a:r>
              <a:rPr lang="en-US"/>
              <a:t>Bullet point</a:t>
            </a:r>
          </a:p>
          <a:p>
            <a:pPr lvl="0"/>
            <a:r>
              <a:rPr lang="en-US"/>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3" y="817882"/>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3"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Bullet point</a:t>
            </a:r>
          </a:p>
          <a:p>
            <a:pPr lvl="0"/>
            <a:r>
              <a:rPr lang="en-US"/>
              <a:t>Bullet point</a:t>
            </a:r>
          </a:p>
          <a:p>
            <a:pPr lvl="0"/>
            <a:r>
              <a:rPr lang="en-US"/>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6" y="817882"/>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6"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Bullet point</a:t>
            </a:r>
          </a:p>
          <a:p>
            <a:pPr lvl="0"/>
            <a:r>
              <a:rPr lang="en-US"/>
              <a:t>Bullet point</a:t>
            </a:r>
          </a:p>
          <a:p>
            <a:pPr lvl="0"/>
            <a:r>
              <a:rPr lang="en-US"/>
              <a:t>Bullet point</a:t>
            </a:r>
          </a:p>
        </p:txBody>
      </p:sp>
      <p:pic>
        <p:nvPicPr>
          <p:cNvPr id="10" name="Picture 9">
            <a:extLst>
              <a:ext uri="{FF2B5EF4-FFF2-40B4-BE49-F238E27FC236}">
                <a16:creationId xmlns:a16="http://schemas.microsoft.com/office/drawing/2014/main" id="{D7C69BA8-27F2-B74B-BD80-8EB953D5BDD1}"/>
              </a:ext>
            </a:extLst>
          </p:cNvPr>
          <p:cNvPicPr>
            <a:picLocks noChangeAspect="1"/>
          </p:cNvPicPr>
          <p:nvPr userDrawn="1"/>
        </p:nvPicPr>
        <p:blipFill>
          <a:blip r:embed="rId2"/>
          <a:srcRect/>
          <a:stretch/>
        </p:blipFill>
        <p:spPr>
          <a:xfrm>
            <a:off x="226174" y="4508257"/>
            <a:ext cx="1742599" cy="397114"/>
          </a:xfrm>
          <a:prstGeom prst="rect">
            <a:avLst/>
          </a:prstGeom>
        </p:spPr>
      </p:pic>
    </p:spTree>
    <p:extLst>
      <p:ext uri="{BB962C8B-B14F-4D97-AF65-F5344CB8AC3E}">
        <p14:creationId xmlns:p14="http://schemas.microsoft.com/office/powerpoint/2010/main" val="57928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Dar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2038"/>
            <a:ext cx="3429000" cy="5147577"/>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29000" y="0"/>
            <a:ext cx="5715000" cy="51435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DBF5FF"/>
                </a:solidFill>
                <a:latin typeface="GT America Lt" pitchFamily="2" charset="77"/>
                <a:ea typeface="GT America Lt" pitchFamily="2" charset="77"/>
              </a:defRPr>
            </a:lvl1pPr>
          </a:lstStyle>
          <a:p>
            <a:r>
              <a:rPr lang="en-US"/>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DBF5FF"/>
                </a:solidFill>
                <a:latin typeface="GT America Rg" pitchFamily="2" charset="77"/>
                <a:ea typeface="GT America Rg"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Body copy here in 11pt.</a:t>
            </a:r>
          </a:p>
        </p:txBody>
      </p:sp>
      <p:pic>
        <p:nvPicPr>
          <p:cNvPr id="9" name="Picture 8">
            <a:extLst>
              <a:ext uri="{FF2B5EF4-FFF2-40B4-BE49-F238E27FC236}">
                <a16:creationId xmlns:a16="http://schemas.microsoft.com/office/drawing/2014/main" id="{CE1FF5FA-4287-6441-B931-BC09ADFBDA6E}"/>
              </a:ext>
            </a:extLst>
          </p:cNvPr>
          <p:cNvPicPr>
            <a:picLocks noChangeAspect="1"/>
          </p:cNvPicPr>
          <p:nvPr userDrawn="1"/>
        </p:nvPicPr>
        <p:blipFill>
          <a:blip r:embed="rId2"/>
          <a:srcRect/>
          <a:stretch/>
        </p:blipFill>
        <p:spPr>
          <a:xfrm>
            <a:off x="226174" y="4508257"/>
            <a:ext cx="1742599" cy="397114"/>
          </a:xfrm>
          <a:prstGeom prst="rect">
            <a:avLst/>
          </a:prstGeom>
        </p:spPr>
      </p:pic>
    </p:spTree>
    <p:extLst>
      <p:ext uri="{BB962C8B-B14F-4D97-AF65-F5344CB8AC3E}">
        <p14:creationId xmlns:p14="http://schemas.microsoft.com/office/powerpoint/2010/main" val="36566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2037"/>
            <a:ext cx="9144000" cy="1280160"/>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6906322" cy="1280160"/>
          </a:xfrm>
          <a:prstGeom prst="rect">
            <a:avLst/>
          </a:prstGeom>
        </p:spPr>
        <p:txBody>
          <a:bodyPr lIns="228600" tIns="274320" rIns="0" bIns="0" anchor="t" anchorCtr="0"/>
          <a:lstStyle>
            <a:lvl1pPr algn="l">
              <a:lnSpc>
                <a:spcPts val="2400"/>
              </a:lnSpc>
              <a:defRPr sz="2400" b="0" i="0" spc="0" baseline="0">
                <a:solidFill>
                  <a:srgbClr val="DBF5FF"/>
                </a:solidFill>
                <a:latin typeface="GT America Lt" pitchFamily="2" charset="77"/>
                <a:ea typeface="GT America Lt" pitchFamily="2" charset="77"/>
              </a:defRPr>
            </a:lvl1pPr>
          </a:lstStyle>
          <a:p>
            <a:r>
              <a:rPr lang="en-US"/>
              <a:t>Headline Here</a:t>
            </a:r>
          </a:p>
        </p:txBody>
      </p:sp>
      <p:pic>
        <p:nvPicPr>
          <p:cNvPr id="9" name="Picture 8">
            <a:extLst>
              <a:ext uri="{FF2B5EF4-FFF2-40B4-BE49-F238E27FC236}">
                <a16:creationId xmlns:a16="http://schemas.microsoft.com/office/drawing/2014/main" id="{CE1FF5FA-4287-6441-B931-BC09ADFBDA6E}"/>
              </a:ext>
            </a:extLst>
          </p:cNvPr>
          <p:cNvPicPr>
            <a:picLocks noChangeAspect="1"/>
          </p:cNvPicPr>
          <p:nvPr userDrawn="1"/>
        </p:nvPicPr>
        <p:blipFill>
          <a:blip r:embed="rId2"/>
          <a:srcRect/>
          <a:stretch/>
        </p:blipFill>
        <p:spPr>
          <a:xfrm>
            <a:off x="7065589" y="292967"/>
            <a:ext cx="1742599" cy="397114"/>
          </a:xfrm>
          <a:prstGeom prst="rect">
            <a:avLst/>
          </a:prstGeom>
        </p:spPr>
      </p:pic>
    </p:spTree>
    <p:extLst>
      <p:ext uri="{BB962C8B-B14F-4D97-AF65-F5344CB8AC3E}">
        <p14:creationId xmlns:p14="http://schemas.microsoft.com/office/powerpoint/2010/main" val="335946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Quote-Dark">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038"/>
            <a:ext cx="3429000" cy="5147577"/>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0" y="0"/>
            <a:ext cx="5024673" cy="816265"/>
          </a:xfrm>
          <a:prstGeom prst="rect">
            <a:avLst/>
          </a:prstGeom>
        </p:spPr>
        <p:txBody>
          <a:bodyPr lIns="228600" tIns="274320" rIns="0" bIns="0"/>
          <a:lstStyle>
            <a:lvl1pPr>
              <a:lnSpc>
                <a:spcPts val="5600"/>
              </a:lnSpc>
              <a:defRPr sz="5600" b="0" i="0" spc="-200" baseline="0">
                <a:solidFill>
                  <a:srgbClr val="001F5C"/>
                </a:solidFill>
                <a:latin typeface="GT America Lt" pitchFamily="2" charset="77"/>
                <a:ea typeface="GT America Lt" pitchFamily="2" charset="77"/>
              </a:defRPr>
            </a:lvl1pPr>
          </a:lstStyle>
          <a:p>
            <a:r>
              <a:rPr lang="en-US"/>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0" y="821279"/>
            <a:ext cx="5024673"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5000" y="0"/>
            <a:ext cx="2971800" cy="5143500"/>
          </a:xfrm>
          <a:prstGeom prst="rect">
            <a:avLst/>
          </a:prstGeom>
        </p:spPr>
        <p:txBody>
          <a:bodyPr lIns="365760" tIns="0" rIns="0" bIns="0" anchor="ctr" anchorCtr="0"/>
          <a:lstStyle>
            <a:lvl1pPr marL="0" indent="0">
              <a:lnSpc>
                <a:spcPts val="4200"/>
              </a:lnSpc>
              <a:spcBef>
                <a:spcPts val="0"/>
              </a:spcBef>
              <a:buNone/>
              <a:defRPr sz="4000" b="0" i="0">
                <a:solidFill>
                  <a:srgbClr val="81EEF3"/>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a:t>Pullquote text here</a:t>
            </a:r>
          </a:p>
        </p:txBody>
      </p:sp>
      <p:pic>
        <p:nvPicPr>
          <p:cNvPr id="7" name="Picture 6">
            <a:extLst>
              <a:ext uri="{FF2B5EF4-FFF2-40B4-BE49-F238E27FC236}">
                <a16:creationId xmlns:a16="http://schemas.microsoft.com/office/drawing/2014/main" id="{02D1189F-1097-CA47-8A60-0028681FC823}"/>
              </a:ext>
            </a:extLst>
          </p:cNvPr>
          <p:cNvPicPr>
            <a:picLocks noChangeAspect="1"/>
          </p:cNvPicPr>
          <p:nvPr userDrawn="1"/>
        </p:nvPicPr>
        <p:blipFill>
          <a:blip r:embed="rId2"/>
          <a:srcRect/>
          <a:stretch/>
        </p:blipFill>
        <p:spPr>
          <a:xfrm>
            <a:off x="227480" y="4508257"/>
            <a:ext cx="1739986" cy="397114"/>
          </a:xfrm>
          <a:prstGeom prst="rect">
            <a:avLst/>
          </a:prstGeom>
        </p:spPr>
      </p:pic>
    </p:spTree>
    <p:extLst>
      <p:ext uri="{BB962C8B-B14F-4D97-AF65-F5344CB8AC3E}">
        <p14:creationId xmlns:p14="http://schemas.microsoft.com/office/powerpoint/2010/main" val="262093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Dark">
    <p:spTree>
      <p:nvGrpSpPr>
        <p:cNvPr id="1" name=""/>
        <p:cNvGrpSpPr/>
        <p:nvPr/>
      </p:nvGrpSpPr>
      <p:grpSpPr>
        <a:xfrm>
          <a:off x="0" y="0"/>
          <a:ext cx="0" cy="0"/>
          <a:chOff x="0" y="0"/>
          <a:chExt cx="0" cy="0"/>
        </a:xfrm>
      </p:grpSpPr>
      <p:pic>
        <p:nvPicPr>
          <p:cNvPr id="9" name="Picture 8" descr="Shape&#10;&#10;Description automatically generated with low confidence">
            <a:extLst>
              <a:ext uri="{FF2B5EF4-FFF2-40B4-BE49-F238E27FC236}">
                <a16:creationId xmlns:a16="http://schemas.microsoft.com/office/drawing/2014/main" id="{6B019877-13B3-F34E-99FF-9586EB0E143F}"/>
              </a:ext>
            </a:extLst>
          </p:cNvPr>
          <p:cNvPicPr>
            <a:picLocks noChangeAspect="1"/>
          </p:cNvPicPr>
          <p:nvPr userDrawn="1"/>
        </p:nvPicPr>
        <p:blipFill rotWithShape="1">
          <a:blip r:embed="rId2"/>
          <a:srcRect l="75000"/>
          <a:stretch/>
        </p:blipFill>
        <p:spPr>
          <a:xfrm>
            <a:off x="6858000" y="0"/>
            <a:ext cx="2286000" cy="5143500"/>
          </a:xfrm>
          <a:prstGeom prst="rect">
            <a:avLst/>
          </a:prstGeom>
        </p:spPr>
      </p:pic>
      <p:sp>
        <p:nvSpPr>
          <p:cNvPr id="4" name="Text Placeholder 3"/>
          <p:cNvSpPr>
            <a:spLocks noGrp="1"/>
          </p:cNvSpPr>
          <p:nvPr>
            <p:ph type="body" sz="half" idx="2" hasCustomPrompt="1"/>
          </p:nvPr>
        </p:nvSpPr>
        <p:spPr>
          <a:xfrm>
            <a:off x="0" y="0"/>
            <a:ext cx="5939073" cy="4508626"/>
          </a:xfrm>
          <a:prstGeom prst="rect">
            <a:avLst/>
          </a:prstGeom>
        </p:spPr>
        <p:txBody>
          <a:bodyPr lIns="228600" tIns="9144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Callout text here.</a:t>
            </a:r>
          </a:p>
          <a:p>
            <a:pPr lvl="0"/>
            <a:r>
              <a:rPr lang="en-US"/>
              <a:t>Try to keep it to three lines max. </a:t>
            </a:r>
          </a:p>
        </p:txBody>
      </p:sp>
      <p:pic>
        <p:nvPicPr>
          <p:cNvPr id="6" name="Picture 5">
            <a:extLst>
              <a:ext uri="{FF2B5EF4-FFF2-40B4-BE49-F238E27FC236}">
                <a16:creationId xmlns:a16="http://schemas.microsoft.com/office/drawing/2014/main" id="{65761CA0-0AE2-D34E-BDBB-9BD2E609439F}"/>
              </a:ext>
            </a:extLst>
          </p:cNvPr>
          <p:cNvPicPr>
            <a:picLocks noChangeAspect="1"/>
          </p:cNvPicPr>
          <p:nvPr userDrawn="1"/>
        </p:nvPicPr>
        <p:blipFill>
          <a:blip r:embed="rId3"/>
          <a:srcRect/>
          <a:stretch/>
        </p:blipFill>
        <p:spPr>
          <a:xfrm>
            <a:off x="265085" y="4367718"/>
            <a:ext cx="2188554" cy="498741"/>
          </a:xfrm>
          <a:prstGeom prst="rect">
            <a:avLst/>
          </a:prstGeom>
        </p:spPr>
      </p:pic>
    </p:spTree>
    <p:extLst>
      <p:ext uri="{BB962C8B-B14F-4D97-AF65-F5344CB8AC3E}">
        <p14:creationId xmlns:p14="http://schemas.microsoft.com/office/powerpoint/2010/main" val="100804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821540"/>
      </p:ext>
    </p:extLst>
  </p:cSld>
  <p:clrMap bg1="lt1" tx1="dk1" bg2="lt2" tx2="dk2" accent1="accent1" accent2="accent2" accent3="accent3" accent4="accent4" accent5="accent5" accent6="accent6" hlink="hlink" folHlink="folHlink"/>
  <p:sldLayoutIdLst>
    <p:sldLayoutId id="2147483687" r:id="rId1"/>
    <p:sldLayoutId id="2147483674" r:id="rId2"/>
    <p:sldLayoutId id="2147483675" r:id="rId3"/>
    <p:sldLayoutId id="2147483676" r:id="rId4"/>
    <p:sldLayoutId id="2147483677" r:id="rId5"/>
    <p:sldLayoutId id="2147483688" r:id="rId6"/>
    <p:sldLayoutId id="2147483678" r:id="rId7"/>
    <p:sldLayoutId id="2147483679"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cdubay@uschambe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mailto:cdubay@uschambe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26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Consumer Prices Rose 3.4% Annually</a:t>
            </a:r>
            <a:br>
              <a:rPr lang="en-US" dirty="0"/>
            </a:br>
            <a:r>
              <a:rPr lang="en-US" dirty="0"/>
              <a:t>in December (Up from November) — Inflation is Better, but Not Over Yet</a:t>
            </a:r>
            <a:endParaRPr lang="en-US" b="1" i="1" u="sng" dirty="0"/>
          </a:p>
        </p:txBody>
      </p:sp>
      <p:graphicFrame>
        <p:nvGraphicFramePr>
          <p:cNvPr id="4" name="Chart 3">
            <a:extLst>
              <a:ext uri="{FF2B5EF4-FFF2-40B4-BE49-F238E27FC236}">
                <a16:creationId xmlns:a16="http://schemas.microsoft.com/office/drawing/2014/main" id="{D1558557-268C-5806-76E0-C6B2E2F35991}"/>
              </a:ext>
            </a:extLst>
          </p:cNvPr>
          <p:cNvGraphicFramePr>
            <a:graphicFrameLocks noGrp="1"/>
          </p:cNvGraphicFramePr>
          <p:nvPr>
            <p:extLst>
              <p:ext uri="{D42A27DB-BD31-4B8C-83A1-F6EECF244321}">
                <p14:modId xmlns:p14="http://schemas.microsoft.com/office/powerpoint/2010/main" val="3101742881"/>
              </p:ext>
            </p:extLst>
          </p:nvPr>
        </p:nvGraphicFramePr>
        <p:xfrm>
          <a:off x="0" y="1278120"/>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202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Core PCE Inflation Still Well Above Fed’s 2% Target – Creeping Down Slowly</a:t>
            </a:r>
            <a:endParaRPr lang="en-US" b="1" i="1" u="sng" dirty="0"/>
          </a:p>
        </p:txBody>
      </p:sp>
      <p:graphicFrame>
        <p:nvGraphicFramePr>
          <p:cNvPr id="5" name="Chart 4">
            <a:extLst>
              <a:ext uri="{FF2B5EF4-FFF2-40B4-BE49-F238E27FC236}">
                <a16:creationId xmlns:a16="http://schemas.microsoft.com/office/drawing/2014/main" id="{CCFDF68E-838B-6578-AFC9-37752759BF89}"/>
              </a:ext>
            </a:extLst>
          </p:cNvPr>
          <p:cNvGraphicFramePr>
            <a:graphicFrameLocks noGrp="1"/>
          </p:cNvGraphicFramePr>
          <p:nvPr>
            <p:extLst>
              <p:ext uri="{D42A27DB-BD31-4B8C-83A1-F6EECF244321}">
                <p14:modId xmlns:p14="http://schemas.microsoft.com/office/powerpoint/2010/main" val="3991226639"/>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228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Money Supply </a:t>
            </a:r>
            <a:r>
              <a:rPr lang="en-US" b="1" i="1" u="sng" dirty="0"/>
              <a:t>Below</a:t>
            </a:r>
            <a:r>
              <a:rPr lang="en-US" dirty="0"/>
              <a:t> Pre-Covid Trend</a:t>
            </a:r>
          </a:p>
        </p:txBody>
      </p:sp>
      <p:graphicFrame>
        <p:nvGraphicFramePr>
          <p:cNvPr id="4" name="Chart 3">
            <a:extLst>
              <a:ext uri="{FF2B5EF4-FFF2-40B4-BE49-F238E27FC236}">
                <a16:creationId xmlns:a16="http://schemas.microsoft.com/office/drawing/2014/main" id="{79F2BFDB-3E07-92A0-3565-317CE81AE2EF}"/>
              </a:ext>
            </a:extLst>
          </p:cNvPr>
          <p:cNvGraphicFramePr>
            <a:graphicFrameLocks noGrp="1"/>
          </p:cNvGraphicFramePr>
          <p:nvPr>
            <p:extLst>
              <p:ext uri="{D42A27DB-BD31-4B8C-83A1-F6EECF244321}">
                <p14:modId xmlns:p14="http://schemas.microsoft.com/office/powerpoint/2010/main" val="1897518986"/>
              </p:ext>
            </p:extLst>
          </p:nvPr>
        </p:nvGraphicFramePr>
        <p:xfrm>
          <a:off x="0" y="1278121"/>
          <a:ext cx="9144000" cy="3865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038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EDE16-A0CE-C944-DFBE-21001178155F}"/>
              </a:ext>
            </a:extLst>
          </p:cNvPr>
          <p:cNvSpPr>
            <a:spLocks noGrp="1"/>
          </p:cNvSpPr>
          <p:nvPr>
            <p:ph type="body" sz="half" idx="2"/>
          </p:nvPr>
        </p:nvSpPr>
        <p:spPr/>
        <p:txBody>
          <a:bodyPr tIns="411480" anchor="t" anchorCtr="0"/>
          <a:lstStyle/>
          <a:p>
            <a:r>
              <a:rPr lang="en-US" sz="4400" spc="-200"/>
              <a:t>Interest Rates</a:t>
            </a:r>
          </a:p>
        </p:txBody>
      </p:sp>
    </p:spTree>
    <p:extLst>
      <p:ext uri="{BB962C8B-B14F-4D97-AF65-F5344CB8AC3E}">
        <p14:creationId xmlns:p14="http://schemas.microsoft.com/office/powerpoint/2010/main" val="63812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Average 30 Year Fixed Mortgage Rate </a:t>
            </a:r>
            <a:br>
              <a:rPr lang="en-US" dirty="0"/>
            </a:br>
            <a:r>
              <a:rPr lang="en-US" dirty="0"/>
              <a:t>Below Recent Highs (6.6% as of 1/4/24)</a:t>
            </a:r>
          </a:p>
        </p:txBody>
      </p:sp>
      <p:graphicFrame>
        <p:nvGraphicFramePr>
          <p:cNvPr id="4" name="Chart 3">
            <a:extLst>
              <a:ext uri="{FF2B5EF4-FFF2-40B4-BE49-F238E27FC236}">
                <a16:creationId xmlns:a16="http://schemas.microsoft.com/office/drawing/2014/main" id="{8806FEAD-070F-E030-A83A-D85190006A1D}"/>
              </a:ext>
            </a:extLst>
          </p:cNvPr>
          <p:cNvGraphicFramePr>
            <a:graphicFrameLocks noGrp="1"/>
          </p:cNvGraphicFramePr>
          <p:nvPr>
            <p:extLst>
              <p:ext uri="{D42A27DB-BD31-4B8C-83A1-F6EECF244321}">
                <p14:modId xmlns:p14="http://schemas.microsoft.com/office/powerpoint/2010/main" val="1306712294"/>
              </p:ext>
            </p:extLst>
          </p:nvPr>
        </p:nvGraphicFramePr>
        <p:xfrm>
          <a:off x="1" y="1278120"/>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28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Borrowing Costs for Businesses</a:t>
            </a:r>
            <a:br>
              <a:rPr lang="en-US" dirty="0"/>
            </a:br>
            <a:r>
              <a:rPr lang="en-US" dirty="0"/>
              <a:t>Climbed Quickly, Settling Now</a:t>
            </a:r>
          </a:p>
        </p:txBody>
      </p:sp>
      <p:graphicFrame>
        <p:nvGraphicFramePr>
          <p:cNvPr id="4" name="Chart 3">
            <a:extLst>
              <a:ext uri="{FF2B5EF4-FFF2-40B4-BE49-F238E27FC236}">
                <a16:creationId xmlns:a16="http://schemas.microsoft.com/office/drawing/2014/main" id="{AC05E779-971D-A2EA-28E9-FFA903359E44}"/>
              </a:ext>
            </a:extLst>
          </p:cNvPr>
          <p:cNvGraphicFramePr>
            <a:graphicFrameLocks noGrp="1"/>
          </p:cNvGraphicFramePr>
          <p:nvPr>
            <p:extLst>
              <p:ext uri="{D42A27DB-BD31-4B8C-83A1-F6EECF244321}">
                <p14:modId xmlns:p14="http://schemas.microsoft.com/office/powerpoint/2010/main" val="896359"/>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64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EDE16-A0CE-C944-DFBE-21001178155F}"/>
              </a:ext>
            </a:extLst>
          </p:cNvPr>
          <p:cNvSpPr>
            <a:spLocks noGrp="1"/>
          </p:cNvSpPr>
          <p:nvPr>
            <p:ph type="body" sz="half" idx="2"/>
          </p:nvPr>
        </p:nvSpPr>
        <p:spPr/>
        <p:txBody>
          <a:bodyPr tIns="411480" anchor="t" anchorCtr="0"/>
          <a:lstStyle/>
          <a:p>
            <a:r>
              <a:rPr lang="en-US" sz="4400" spc="-200"/>
              <a:t>Job Market</a:t>
            </a:r>
          </a:p>
        </p:txBody>
      </p:sp>
    </p:spTree>
    <p:extLst>
      <p:ext uri="{BB962C8B-B14F-4D97-AF65-F5344CB8AC3E}">
        <p14:creationId xmlns:p14="http://schemas.microsoft.com/office/powerpoint/2010/main" val="5648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There are 2.5 Million More Job Openings than</a:t>
            </a:r>
            <a:br>
              <a:rPr lang="en-US" dirty="0"/>
            </a:br>
            <a:r>
              <a:rPr lang="en-US" dirty="0"/>
              <a:t>Unemployed Workers </a:t>
            </a:r>
          </a:p>
        </p:txBody>
      </p:sp>
      <p:graphicFrame>
        <p:nvGraphicFramePr>
          <p:cNvPr id="4" name="Chart 3">
            <a:extLst>
              <a:ext uri="{FF2B5EF4-FFF2-40B4-BE49-F238E27FC236}">
                <a16:creationId xmlns:a16="http://schemas.microsoft.com/office/drawing/2014/main" id="{DF207F99-91A3-03A0-832B-70920D540DDB}"/>
              </a:ext>
            </a:extLst>
          </p:cNvPr>
          <p:cNvGraphicFramePr>
            <a:graphicFrameLocks noGrp="1"/>
          </p:cNvGraphicFramePr>
          <p:nvPr>
            <p:extLst>
              <p:ext uri="{D42A27DB-BD31-4B8C-83A1-F6EECF244321}">
                <p14:modId xmlns:p14="http://schemas.microsoft.com/office/powerpoint/2010/main" val="1008807285"/>
              </p:ext>
            </p:extLst>
          </p:nvPr>
        </p:nvGraphicFramePr>
        <p:xfrm>
          <a:off x="0" y="1307507"/>
          <a:ext cx="9144000" cy="3835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857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Labor Force Larger than Pre-COVID, but still Short 2.2 Million Workers </a:t>
            </a:r>
          </a:p>
        </p:txBody>
      </p:sp>
      <p:graphicFrame>
        <p:nvGraphicFramePr>
          <p:cNvPr id="7" name="Chart 6">
            <a:extLst>
              <a:ext uri="{FF2B5EF4-FFF2-40B4-BE49-F238E27FC236}">
                <a16:creationId xmlns:a16="http://schemas.microsoft.com/office/drawing/2014/main" id="{DC685276-FD06-1643-85A3-37521A303FB3}"/>
              </a:ext>
            </a:extLst>
          </p:cNvPr>
          <p:cNvGraphicFramePr>
            <a:graphicFrameLocks noGrp="1"/>
          </p:cNvGraphicFramePr>
          <p:nvPr>
            <p:extLst>
              <p:ext uri="{D42A27DB-BD31-4B8C-83A1-F6EECF244321}">
                <p14:modId xmlns:p14="http://schemas.microsoft.com/office/powerpoint/2010/main" val="3066185244"/>
              </p:ext>
            </p:extLst>
          </p:nvPr>
        </p:nvGraphicFramePr>
        <p:xfrm>
          <a:off x="0" y="1278122"/>
          <a:ext cx="9144000" cy="3865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342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EDE16-A0CE-C944-DFBE-21001178155F}"/>
              </a:ext>
            </a:extLst>
          </p:cNvPr>
          <p:cNvSpPr>
            <a:spLocks noGrp="1"/>
          </p:cNvSpPr>
          <p:nvPr>
            <p:ph type="body" sz="half" idx="2"/>
          </p:nvPr>
        </p:nvSpPr>
        <p:spPr/>
        <p:txBody>
          <a:bodyPr tIns="411480" anchor="t" anchorCtr="0"/>
          <a:lstStyle/>
          <a:p>
            <a:r>
              <a:rPr lang="en-US" sz="4400" spc="-200"/>
              <a:t>Income, Savings,</a:t>
            </a:r>
            <a:br>
              <a:rPr lang="en-US" sz="4400" spc="-200"/>
            </a:br>
            <a:r>
              <a:rPr lang="en-US" sz="4400" spc="-200"/>
              <a:t>and Consumption</a:t>
            </a:r>
          </a:p>
        </p:txBody>
      </p:sp>
    </p:spTree>
    <p:extLst>
      <p:ext uri="{BB962C8B-B14F-4D97-AF65-F5344CB8AC3E}">
        <p14:creationId xmlns:p14="http://schemas.microsoft.com/office/powerpoint/2010/main" val="167200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FF1D65-2FF8-0BAA-9D0A-B018D0099C60}"/>
              </a:ext>
            </a:extLst>
          </p:cNvPr>
          <p:cNvSpPr>
            <a:spLocks noGrp="1"/>
          </p:cNvSpPr>
          <p:nvPr>
            <p:ph type="subTitle" idx="1"/>
          </p:nvPr>
        </p:nvSpPr>
        <p:spPr>
          <a:xfrm>
            <a:off x="361951" y="2055559"/>
            <a:ext cx="8185150" cy="2116391"/>
          </a:xfrm>
        </p:spPr>
        <p:txBody>
          <a:bodyPr/>
          <a:lstStyle/>
          <a:p>
            <a:pPr>
              <a:lnSpc>
                <a:spcPct val="100000"/>
              </a:lnSpc>
              <a:spcBef>
                <a:spcPts val="0"/>
              </a:spcBef>
            </a:pPr>
            <a:r>
              <a:rPr lang="en-US" sz="3000" dirty="0"/>
              <a:t>Curtis Dubay</a:t>
            </a:r>
          </a:p>
          <a:p>
            <a:pPr>
              <a:lnSpc>
                <a:spcPct val="100000"/>
              </a:lnSpc>
              <a:spcBef>
                <a:spcPts val="0"/>
              </a:spcBef>
            </a:pPr>
            <a:r>
              <a:rPr lang="en-US" sz="3000" dirty="0"/>
              <a:t>Chief Economist, U.S. Chamber of Commerce</a:t>
            </a:r>
          </a:p>
          <a:p>
            <a:pPr>
              <a:lnSpc>
                <a:spcPct val="100000"/>
              </a:lnSpc>
              <a:spcBef>
                <a:spcPts val="0"/>
              </a:spcBef>
            </a:pPr>
            <a:r>
              <a:rPr lang="en-US" sz="3000" dirty="0">
                <a:hlinkClick r:id="rId3">
                  <a:extLst>
                    <a:ext uri="{A12FA001-AC4F-418D-AE19-62706E023703}">
                      <ahyp:hlinkClr xmlns:ahyp="http://schemas.microsoft.com/office/drawing/2018/hyperlinkcolor" val="tx"/>
                    </a:ext>
                  </a:extLst>
                </a:hlinkClick>
              </a:rPr>
              <a:t>cdubay@uschamber.com</a:t>
            </a:r>
            <a:endParaRPr lang="en-US" sz="3000" dirty="0"/>
          </a:p>
          <a:p>
            <a:pPr>
              <a:lnSpc>
                <a:spcPct val="100000"/>
              </a:lnSpc>
              <a:spcBef>
                <a:spcPts val="1000"/>
              </a:spcBef>
            </a:pPr>
            <a:r>
              <a:rPr lang="en-US" sz="3000" dirty="0"/>
              <a:t>January 2024</a:t>
            </a:r>
          </a:p>
        </p:txBody>
      </p:sp>
    </p:spTree>
    <p:extLst>
      <p:ext uri="{BB962C8B-B14F-4D97-AF65-F5344CB8AC3E}">
        <p14:creationId xmlns:p14="http://schemas.microsoft.com/office/powerpoint/2010/main" val="453305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Income Rose Again in November</a:t>
            </a:r>
          </a:p>
        </p:txBody>
      </p:sp>
      <p:graphicFrame>
        <p:nvGraphicFramePr>
          <p:cNvPr id="4" name="Chart 3">
            <a:extLst>
              <a:ext uri="{FF2B5EF4-FFF2-40B4-BE49-F238E27FC236}">
                <a16:creationId xmlns:a16="http://schemas.microsoft.com/office/drawing/2014/main" id="{BD15515E-D725-892F-E078-C595F38619CB}"/>
              </a:ext>
            </a:extLst>
          </p:cNvPr>
          <p:cNvGraphicFramePr>
            <a:graphicFrameLocks noGrp="1"/>
          </p:cNvGraphicFramePr>
          <p:nvPr>
            <p:extLst>
              <p:ext uri="{D42A27DB-BD31-4B8C-83A1-F6EECF244321}">
                <p14:modId xmlns:p14="http://schemas.microsoft.com/office/powerpoint/2010/main" val="2848741451"/>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284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Consumption Up in November – Staying Ahead of Inflation</a:t>
            </a:r>
          </a:p>
        </p:txBody>
      </p:sp>
      <p:graphicFrame>
        <p:nvGraphicFramePr>
          <p:cNvPr id="4" name="Chart 3">
            <a:extLst>
              <a:ext uri="{FF2B5EF4-FFF2-40B4-BE49-F238E27FC236}">
                <a16:creationId xmlns:a16="http://schemas.microsoft.com/office/drawing/2014/main" id="{E27090FA-400A-8149-8524-CE5859ADB801}"/>
              </a:ext>
            </a:extLst>
          </p:cNvPr>
          <p:cNvGraphicFramePr>
            <a:graphicFrameLocks noGrp="1"/>
          </p:cNvGraphicFramePr>
          <p:nvPr>
            <p:extLst>
              <p:ext uri="{D42A27DB-BD31-4B8C-83A1-F6EECF244321}">
                <p14:modId xmlns:p14="http://schemas.microsoft.com/office/powerpoint/2010/main" val="2762861578"/>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9843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sz="2400" dirty="0"/>
              <a:t>Retail Sales Up in November after a Dip </a:t>
            </a:r>
            <a:r>
              <a:rPr lang="en-US" dirty="0"/>
              <a:t>in October – Consumers Still Strong</a:t>
            </a:r>
          </a:p>
        </p:txBody>
      </p:sp>
      <p:graphicFrame>
        <p:nvGraphicFramePr>
          <p:cNvPr id="4" name="Chart 3">
            <a:extLst>
              <a:ext uri="{FF2B5EF4-FFF2-40B4-BE49-F238E27FC236}">
                <a16:creationId xmlns:a16="http://schemas.microsoft.com/office/drawing/2014/main" id="{79201726-2974-C5E6-C9BB-555BB96A5F4B}"/>
              </a:ext>
            </a:extLst>
          </p:cNvPr>
          <p:cNvGraphicFramePr>
            <a:graphicFrameLocks noGrp="1"/>
          </p:cNvGraphicFramePr>
          <p:nvPr>
            <p:extLst>
              <p:ext uri="{D42A27DB-BD31-4B8C-83A1-F6EECF244321}">
                <p14:modId xmlns:p14="http://schemas.microsoft.com/office/powerpoint/2010/main" val="958832503"/>
              </p:ext>
            </p:extLst>
          </p:nvPr>
        </p:nvGraphicFramePr>
        <p:xfrm>
          <a:off x="0" y="1278120"/>
          <a:ext cx="9143999"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2440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EDE16-A0CE-C944-DFBE-21001178155F}"/>
              </a:ext>
            </a:extLst>
          </p:cNvPr>
          <p:cNvSpPr>
            <a:spLocks noGrp="1"/>
          </p:cNvSpPr>
          <p:nvPr>
            <p:ph type="body" sz="half" idx="2"/>
          </p:nvPr>
        </p:nvSpPr>
        <p:spPr/>
        <p:txBody>
          <a:bodyPr tIns="411480" anchor="t" anchorCtr="0"/>
          <a:lstStyle/>
          <a:p>
            <a:r>
              <a:rPr lang="en-US" sz="4400" spc="-200"/>
              <a:t>Business Surveys</a:t>
            </a:r>
            <a:br>
              <a:rPr lang="en-US" sz="4400" spc="-200"/>
            </a:br>
            <a:r>
              <a:rPr lang="en-US" sz="4400" spc="-200"/>
              <a:t>Data</a:t>
            </a:r>
          </a:p>
        </p:txBody>
      </p:sp>
    </p:spTree>
    <p:extLst>
      <p:ext uri="{BB962C8B-B14F-4D97-AF65-F5344CB8AC3E}">
        <p14:creationId xmlns:p14="http://schemas.microsoft.com/office/powerpoint/2010/main" val="14689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Small Business Optimism Up Some in December – Well Below 50-Year Average</a:t>
            </a:r>
          </a:p>
        </p:txBody>
      </p:sp>
      <p:graphicFrame>
        <p:nvGraphicFramePr>
          <p:cNvPr id="4" name="Chart 3">
            <a:extLst>
              <a:ext uri="{FF2B5EF4-FFF2-40B4-BE49-F238E27FC236}">
                <a16:creationId xmlns:a16="http://schemas.microsoft.com/office/drawing/2014/main" id="{66AC6C92-CCDA-3B2D-30B2-924C8EF2F07C}"/>
              </a:ext>
            </a:extLst>
          </p:cNvPr>
          <p:cNvGraphicFramePr>
            <a:graphicFrameLocks noGrp="1"/>
          </p:cNvGraphicFramePr>
          <p:nvPr>
            <p:extLst>
              <p:ext uri="{D42A27DB-BD31-4B8C-83A1-F6EECF244321}">
                <p14:modId xmlns:p14="http://schemas.microsoft.com/office/powerpoint/2010/main" val="3239718910"/>
              </p:ext>
            </p:extLst>
          </p:nvPr>
        </p:nvGraphicFramePr>
        <p:xfrm>
          <a:off x="0" y="1350815"/>
          <a:ext cx="9143999" cy="372601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7B5945E-74BD-6CFF-51E2-CF30EB6DBA40}"/>
              </a:ext>
            </a:extLst>
          </p:cNvPr>
          <p:cNvSpPr txBox="1"/>
          <p:nvPr/>
        </p:nvSpPr>
        <p:spPr>
          <a:xfrm>
            <a:off x="1925051" y="1350815"/>
            <a:ext cx="1751799" cy="369332"/>
          </a:xfrm>
          <a:prstGeom prst="rect">
            <a:avLst/>
          </a:prstGeom>
          <a:noFill/>
        </p:spPr>
        <p:txBody>
          <a:bodyPr wrap="square" rtlCol="0">
            <a:spAutoFit/>
          </a:bodyPr>
          <a:lstStyle/>
          <a:p>
            <a:r>
              <a:rPr lang="en-US" b="1" u="sng" dirty="0"/>
              <a:t>50-year average</a:t>
            </a:r>
          </a:p>
        </p:txBody>
      </p:sp>
      <p:cxnSp>
        <p:nvCxnSpPr>
          <p:cNvPr id="6" name="Straight Arrow Connector 5">
            <a:extLst>
              <a:ext uri="{FF2B5EF4-FFF2-40B4-BE49-F238E27FC236}">
                <a16:creationId xmlns:a16="http://schemas.microsoft.com/office/drawing/2014/main" id="{94402638-C2C6-C5AB-9AD6-7FC5FB5B5448}"/>
              </a:ext>
            </a:extLst>
          </p:cNvPr>
          <p:cNvCxnSpPr>
            <a:cxnSpLocks/>
          </p:cNvCxnSpPr>
          <p:nvPr/>
        </p:nvCxnSpPr>
        <p:spPr>
          <a:xfrm>
            <a:off x="3570972" y="1535481"/>
            <a:ext cx="914401" cy="40882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087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Manufacturing Sentiment Firmly in Contraction Territory</a:t>
            </a:r>
          </a:p>
        </p:txBody>
      </p:sp>
      <p:graphicFrame>
        <p:nvGraphicFramePr>
          <p:cNvPr id="4" name="Chart 3">
            <a:extLst>
              <a:ext uri="{FF2B5EF4-FFF2-40B4-BE49-F238E27FC236}">
                <a16:creationId xmlns:a16="http://schemas.microsoft.com/office/drawing/2014/main" id="{671CEB77-E153-0EBB-DD6D-8360F19A2F5B}"/>
              </a:ext>
            </a:extLst>
          </p:cNvPr>
          <p:cNvGraphicFramePr>
            <a:graphicFrameLocks noGrp="1"/>
          </p:cNvGraphicFramePr>
          <p:nvPr>
            <p:extLst>
              <p:ext uri="{D42A27DB-BD31-4B8C-83A1-F6EECF244321}">
                <p14:modId xmlns:p14="http://schemas.microsoft.com/office/powerpoint/2010/main" val="103452696"/>
              </p:ext>
            </p:extLst>
          </p:nvPr>
        </p:nvGraphicFramePr>
        <p:xfrm>
          <a:off x="0" y="1278122"/>
          <a:ext cx="9144000" cy="3865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9506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Services Optimism Down in December – Remains In Growth Territory (Barely) </a:t>
            </a:r>
          </a:p>
        </p:txBody>
      </p:sp>
      <p:graphicFrame>
        <p:nvGraphicFramePr>
          <p:cNvPr id="4" name="Chart 3">
            <a:extLst>
              <a:ext uri="{FF2B5EF4-FFF2-40B4-BE49-F238E27FC236}">
                <a16:creationId xmlns:a16="http://schemas.microsoft.com/office/drawing/2014/main" id="{8E28A75D-FADC-40A5-131B-A578D8EEFE7E}"/>
              </a:ext>
            </a:extLst>
          </p:cNvPr>
          <p:cNvGraphicFramePr>
            <a:graphicFrameLocks noGrp="1"/>
          </p:cNvGraphicFramePr>
          <p:nvPr>
            <p:extLst>
              <p:ext uri="{D42A27DB-BD31-4B8C-83A1-F6EECF244321}">
                <p14:modId xmlns:p14="http://schemas.microsoft.com/office/powerpoint/2010/main" val="2992572939"/>
              </p:ext>
            </p:extLst>
          </p:nvPr>
        </p:nvGraphicFramePr>
        <p:xfrm>
          <a:off x="0" y="1278120"/>
          <a:ext cx="9143999"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05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EDE16-A0CE-C944-DFBE-21001178155F}"/>
              </a:ext>
            </a:extLst>
          </p:cNvPr>
          <p:cNvSpPr>
            <a:spLocks noGrp="1"/>
          </p:cNvSpPr>
          <p:nvPr>
            <p:ph type="body" sz="half" idx="2"/>
          </p:nvPr>
        </p:nvSpPr>
        <p:spPr/>
        <p:txBody>
          <a:bodyPr tIns="411480" anchor="t" anchorCtr="0"/>
          <a:lstStyle/>
          <a:p>
            <a:r>
              <a:rPr lang="en-US" sz="4400" spc="-200"/>
              <a:t>Housing</a:t>
            </a:r>
          </a:p>
        </p:txBody>
      </p:sp>
    </p:spTree>
    <p:extLst>
      <p:ext uri="{BB962C8B-B14F-4D97-AF65-F5344CB8AC3E}">
        <p14:creationId xmlns:p14="http://schemas.microsoft.com/office/powerpoint/2010/main" val="154040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Housing Market Mostly Down in November</a:t>
            </a:r>
          </a:p>
        </p:txBody>
      </p:sp>
      <p:graphicFrame>
        <p:nvGraphicFramePr>
          <p:cNvPr id="4" name="Chart 3">
            <a:extLst>
              <a:ext uri="{FF2B5EF4-FFF2-40B4-BE49-F238E27FC236}">
                <a16:creationId xmlns:a16="http://schemas.microsoft.com/office/drawing/2014/main" id="{01E182E4-DF45-6054-3555-631F417ABEB0}"/>
              </a:ext>
            </a:extLst>
          </p:cNvPr>
          <p:cNvGraphicFramePr>
            <a:graphicFrameLocks noGrp="1"/>
          </p:cNvGraphicFramePr>
          <p:nvPr>
            <p:extLst>
              <p:ext uri="{D42A27DB-BD31-4B8C-83A1-F6EECF244321}">
                <p14:modId xmlns:p14="http://schemas.microsoft.com/office/powerpoint/2010/main" val="2029142473"/>
              </p:ext>
            </p:extLst>
          </p:nvPr>
        </p:nvGraphicFramePr>
        <p:xfrm>
          <a:off x="1" y="1278121"/>
          <a:ext cx="9105088"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164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a:xfrm>
            <a:off x="0" y="0"/>
            <a:ext cx="6906322" cy="1278121"/>
          </a:xfrm>
        </p:spPr>
        <p:txBody>
          <a:bodyPr/>
          <a:lstStyle/>
          <a:p>
            <a:r>
              <a:rPr lang="en-US" sz="3400" dirty="0"/>
              <a:t>Home Prices are Rising Again</a:t>
            </a:r>
          </a:p>
        </p:txBody>
      </p:sp>
      <p:graphicFrame>
        <p:nvGraphicFramePr>
          <p:cNvPr id="4" name="Chart 3">
            <a:extLst>
              <a:ext uri="{FF2B5EF4-FFF2-40B4-BE49-F238E27FC236}">
                <a16:creationId xmlns:a16="http://schemas.microsoft.com/office/drawing/2014/main" id="{226E2009-24A8-7F21-109F-3CD12994B79F}"/>
              </a:ext>
            </a:extLst>
          </p:cNvPr>
          <p:cNvGraphicFramePr>
            <a:graphicFrameLocks noGrp="1"/>
          </p:cNvGraphicFramePr>
          <p:nvPr>
            <p:extLst>
              <p:ext uri="{D42A27DB-BD31-4B8C-83A1-F6EECF244321}">
                <p14:modId xmlns:p14="http://schemas.microsoft.com/office/powerpoint/2010/main" val="2989538708"/>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825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EDE16-A0CE-C944-DFBE-21001178155F}"/>
              </a:ext>
            </a:extLst>
          </p:cNvPr>
          <p:cNvSpPr>
            <a:spLocks noGrp="1"/>
          </p:cNvSpPr>
          <p:nvPr>
            <p:ph type="body" sz="half" idx="2"/>
          </p:nvPr>
        </p:nvSpPr>
        <p:spPr>
          <a:xfrm>
            <a:off x="0" y="-1"/>
            <a:ext cx="5939073" cy="4257675"/>
          </a:xfrm>
        </p:spPr>
        <p:txBody>
          <a:bodyPr tIns="411480" anchor="t" anchorCtr="0"/>
          <a:lstStyle/>
          <a:p>
            <a:r>
              <a:rPr lang="en-US" sz="6000" spc="-200"/>
              <a:t>Current</a:t>
            </a:r>
          </a:p>
          <a:p>
            <a:r>
              <a:rPr lang="en-US" sz="6000" spc="-200"/>
              <a:t>Economic Conditions</a:t>
            </a:r>
          </a:p>
        </p:txBody>
      </p:sp>
    </p:spTree>
    <p:extLst>
      <p:ext uri="{BB962C8B-B14F-4D97-AF65-F5344CB8AC3E}">
        <p14:creationId xmlns:p14="http://schemas.microsoft.com/office/powerpoint/2010/main" val="4256630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FF1D65-2FF8-0BAA-9D0A-B018D0099C60}"/>
              </a:ext>
            </a:extLst>
          </p:cNvPr>
          <p:cNvSpPr>
            <a:spLocks noGrp="1"/>
          </p:cNvSpPr>
          <p:nvPr>
            <p:ph type="subTitle" idx="1"/>
          </p:nvPr>
        </p:nvSpPr>
        <p:spPr>
          <a:xfrm>
            <a:off x="32951" y="2658168"/>
            <a:ext cx="7999141" cy="1337181"/>
          </a:xfrm>
        </p:spPr>
        <p:txBody>
          <a:bodyPr/>
          <a:lstStyle/>
          <a:p>
            <a:pPr>
              <a:lnSpc>
                <a:spcPct val="100000"/>
              </a:lnSpc>
              <a:spcBef>
                <a:spcPts val="0"/>
              </a:spcBef>
            </a:pPr>
            <a:r>
              <a:rPr lang="en-US" sz="1800" dirty="0"/>
              <a:t>Curtis Dubay</a:t>
            </a:r>
          </a:p>
          <a:p>
            <a:pPr>
              <a:lnSpc>
                <a:spcPct val="100000"/>
              </a:lnSpc>
              <a:spcBef>
                <a:spcPts val="0"/>
              </a:spcBef>
            </a:pPr>
            <a:r>
              <a:rPr lang="en-US" sz="1800" dirty="0"/>
              <a:t>Chief Economist, U.S. Chamber of Commerce</a:t>
            </a:r>
          </a:p>
          <a:p>
            <a:pPr>
              <a:lnSpc>
                <a:spcPct val="100000"/>
              </a:lnSpc>
              <a:spcBef>
                <a:spcPts val="0"/>
              </a:spcBef>
            </a:pPr>
            <a:r>
              <a:rPr lang="en-US" sz="1800" dirty="0">
                <a:hlinkClick r:id="rId2">
                  <a:extLst>
                    <a:ext uri="{A12FA001-AC4F-418D-AE19-62706E023703}">
                      <ahyp:hlinkClr xmlns:ahyp="http://schemas.microsoft.com/office/drawing/2018/hyperlinkcolor" val="tx"/>
                    </a:ext>
                  </a:extLst>
                </a:hlinkClick>
              </a:rPr>
              <a:t>cdubay@uschamber.com</a:t>
            </a:r>
            <a:endParaRPr lang="en-US" sz="1800" dirty="0"/>
          </a:p>
        </p:txBody>
      </p:sp>
    </p:spTree>
    <p:extLst>
      <p:ext uri="{BB962C8B-B14F-4D97-AF65-F5344CB8AC3E}">
        <p14:creationId xmlns:p14="http://schemas.microsoft.com/office/powerpoint/2010/main" val="328138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Economy Grew Well Above Expectations in Q3 </a:t>
            </a:r>
            <a:r>
              <a:rPr lang="en-US"/>
              <a:t>–  </a:t>
            </a:r>
            <a:r>
              <a:rPr lang="en-US" dirty="0"/>
              <a:t>Slower in Q4 and into 2024</a:t>
            </a:r>
          </a:p>
        </p:txBody>
      </p:sp>
      <p:graphicFrame>
        <p:nvGraphicFramePr>
          <p:cNvPr id="4" name="Chart 3">
            <a:extLst>
              <a:ext uri="{FF2B5EF4-FFF2-40B4-BE49-F238E27FC236}">
                <a16:creationId xmlns:a16="http://schemas.microsoft.com/office/drawing/2014/main" id="{EDC5E5D0-8B0F-5E97-4408-89574DEB865E}"/>
              </a:ext>
            </a:extLst>
          </p:cNvPr>
          <p:cNvGraphicFramePr>
            <a:graphicFrameLocks noGrp="1"/>
          </p:cNvGraphicFramePr>
          <p:nvPr>
            <p:extLst>
              <p:ext uri="{D42A27DB-BD31-4B8C-83A1-F6EECF244321}">
                <p14:modId xmlns:p14="http://schemas.microsoft.com/office/powerpoint/2010/main" val="4221522096"/>
              </p:ext>
            </p:extLst>
          </p:nvPr>
        </p:nvGraphicFramePr>
        <p:xfrm>
          <a:off x="49389" y="1927232"/>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503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sz="2800" dirty="0"/>
              <a:t>Consumer Sentiment Up in December – Remains Low Historically</a:t>
            </a:r>
          </a:p>
        </p:txBody>
      </p:sp>
      <p:graphicFrame>
        <p:nvGraphicFramePr>
          <p:cNvPr id="4" name="Chart 3">
            <a:extLst>
              <a:ext uri="{FF2B5EF4-FFF2-40B4-BE49-F238E27FC236}">
                <a16:creationId xmlns:a16="http://schemas.microsoft.com/office/drawing/2014/main" id="{36475A91-F723-1685-6E33-0C2F0CF96188}"/>
              </a:ext>
            </a:extLst>
          </p:cNvPr>
          <p:cNvGraphicFramePr>
            <a:graphicFrameLocks noGrp="1"/>
          </p:cNvGraphicFramePr>
          <p:nvPr>
            <p:extLst>
              <p:ext uri="{D42A27DB-BD31-4B8C-83A1-F6EECF244321}">
                <p14:modId xmlns:p14="http://schemas.microsoft.com/office/powerpoint/2010/main" val="2457548120"/>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66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Wages are Growing Faster than Inflation</a:t>
            </a:r>
          </a:p>
        </p:txBody>
      </p:sp>
      <p:graphicFrame>
        <p:nvGraphicFramePr>
          <p:cNvPr id="4" name="Chart 3">
            <a:extLst>
              <a:ext uri="{FF2B5EF4-FFF2-40B4-BE49-F238E27FC236}">
                <a16:creationId xmlns:a16="http://schemas.microsoft.com/office/drawing/2014/main" id="{E21AF4B6-B802-3A5F-DAED-B741A5939749}"/>
              </a:ext>
            </a:extLst>
          </p:cNvPr>
          <p:cNvGraphicFramePr>
            <a:graphicFrameLocks noGrp="1"/>
          </p:cNvGraphicFramePr>
          <p:nvPr>
            <p:extLst>
              <p:ext uri="{D42A27DB-BD31-4B8C-83A1-F6EECF244321}">
                <p14:modId xmlns:p14="http://schemas.microsoft.com/office/powerpoint/2010/main" val="2033204091"/>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651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Savings Coming Down After Pandemic Explosion</a:t>
            </a:r>
          </a:p>
        </p:txBody>
      </p:sp>
      <p:graphicFrame>
        <p:nvGraphicFramePr>
          <p:cNvPr id="4" name="Chart 3">
            <a:extLst>
              <a:ext uri="{FF2B5EF4-FFF2-40B4-BE49-F238E27FC236}">
                <a16:creationId xmlns:a16="http://schemas.microsoft.com/office/drawing/2014/main" id="{B809CBD2-1D06-0FF0-2CA0-457134745231}"/>
              </a:ext>
            </a:extLst>
          </p:cNvPr>
          <p:cNvGraphicFramePr>
            <a:graphicFrameLocks noGrp="1"/>
          </p:cNvGraphicFramePr>
          <p:nvPr>
            <p:extLst>
              <p:ext uri="{D42A27DB-BD31-4B8C-83A1-F6EECF244321}">
                <p14:modId xmlns:p14="http://schemas.microsoft.com/office/powerpoint/2010/main" val="3895137183"/>
              </p:ext>
            </p:extLst>
          </p:nvPr>
        </p:nvGraphicFramePr>
        <p:xfrm>
          <a:off x="0" y="1336486"/>
          <a:ext cx="9144000" cy="38070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699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Credit Card Balances Jumped in November</a:t>
            </a:r>
          </a:p>
        </p:txBody>
      </p:sp>
      <p:graphicFrame>
        <p:nvGraphicFramePr>
          <p:cNvPr id="4" name="Chart 3">
            <a:extLst>
              <a:ext uri="{FF2B5EF4-FFF2-40B4-BE49-F238E27FC236}">
                <a16:creationId xmlns:a16="http://schemas.microsoft.com/office/drawing/2014/main" id="{763104A9-0E6A-A015-8C90-EAE6640BEAF2}"/>
              </a:ext>
            </a:extLst>
          </p:cNvPr>
          <p:cNvGraphicFramePr>
            <a:graphicFrameLocks noGrp="1"/>
          </p:cNvGraphicFramePr>
          <p:nvPr>
            <p:extLst>
              <p:ext uri="{D42A27DB-BD31-4B8C-83A1-F6EECF244321}">
                <p14:modId xmlns:p14="http://schemas.microsoft.com/office/powerpoint/2010/main" val="2884252447"/>
              </p:ext>
            </p:extLst>
          </p:nvPr>
        </p:nvGraphicFramePr>
        <p:xfrm>
          <a:off x="0" y="1278121"/>
          <a:ext cx="9143999"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483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EDE16-A0CE-C944-DFBE-21001178155F}"/>
              </a:ext>
            </a:extLst>
          </p:cNvPr>
          <p:cNvSpPr>
            <a:spLocks noGrp="1"/>
          </p:cNvSpPr>
          <p:nvPr>
            <p:ph type="body" sz="half" idx="2"/>
          </p:nvPr>
        </p:nvSpPr>
        <p:spPr/>
        <p:txBody>
          <a:bodyPr tIns="411480" anchor="t" anchorCtr="0"/>
          <a:lstStyle/>
          <a:p>
            <a:r>
              <a:rPr lang="en-US" sz="4400" spc="-200"/>
              <a:t>Inflation</a:t>
            </a:r>
          </a:p>
        </p:txBody>
      </p:sp>
    </p:spTree>
    <p:extLst>
      <p:ext uri="{BB962C8B-B14F-4D97-AF65-F5344CB8AC3E}">
        <p14:creationId xmlns:p14="http://schemas.microsoft.com/office/powerpoint/2010/main" val="3213609365"/>
      </p:ext>
    </p:extLst>
  </p:cSld>
  <p:clrMapOvr>
    <a:masterClrMapping/>
  </p:clrMapOvr>
</p:sld>
</file>

<file path=ppt/theme/theme1.xml><?xml version="1.0" encoding="utf-8"?>
<a:theme xmlns:a="http://schemas.openxmlformats.org/drawingml/2006/main" name="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51339</TotalTime>
  <Words>2816</Words>
  <Application>Microsoft Office PowerPoint</Application>
  <PresentationFormat>On-screen Show (16:9)</PresentationFormat>
  <Paragraphs>211</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Dark</vt:lpstr>
      <vt:lpstr>PowerPoint Presentation</vt:lpstr>
      <vt:lpstr>PowerPoint Presentation</vt:lpstr>
      <vt:lpstr>PowerPoint Presentation</vt:lpstr>
      <vt:lpstr>Economy Grew Well Above Expectations in Q3 –  Slower in Q4 and into 2024</vt:lpstr>
      <vt:lpstr>Consumer Sentiment Up in December – Remains Low Historically</vt:lpstr>
      <vt:lpstr>Wages are Growing Faster than Inflation</vt:lpstr>
      <vt:lpstr>Savings Coming Down After Pandemic Explosion</vt:lpstr>
      <vt:lpstr>Credit Card Balances Jumped in November</vt:lpstr>
      <vt:lpstr>PowerPoint Presentation</vt:lpstr>
      <vt:lpstr>Consumer Prices Rose 3.4% Annually in December (Up from November) — Inflation is Better, but Not Over Yet</vt:lpstr>
      <vt:lpstr>Core PCE Inflation Still Well Above Fed’s 2% Target – Creeping Down Slowly</vt:lpstr>
      <vt:lpstr>Money Supply Below Pre-Covid Trend</vt:lpstr>
      <vt:lpstr>PowerPoint Presentation</vt:lpstr>
      <vt:lpstr>Average 30 Year Fixed Mortgage Rate  Below Recent Highs (6.6% as of 1/4/24)</vt:lpstr>
      <vt:lpstr>Borrowing Costs for Businesses Climbed Quickly, Settling Now</vt:lpstr>
      <vt:lpstr>PowerPoint Presentation</vt:lpstr>
      <vt:lpstr>There are 2.5 Million More Job Openings than Unemployed Workers </vt:lpstr>
      <vt:lpstr>Labor Force Larger than Pre-COVID, but still Short 2.2 Million Workers </vt:lpstr>
      <vt:lpstr>PowerPoint Presentation</vt:lpstr>
      <vt:lpstr>Income Rose Again in November</vt:lpstr>
      <vt:lpstr>Consumption Up in November – Staying Ahead of Inflation</vt:lpstr>
      <vt:lpstr>Retail Sales Up in November after a Dip in October – Consumers Still Strong</vt:lpstr>
      <vt:lpstr>PowerPoint Presentation</vt:lpstr>
      <vt:lpstr>Small Business Optimism Up Some in December – Well Below 50-Year Average</vt:lpstr>
      <vt:lpstr>Manufacturing Sentiment Firmly in Contraction Territory</vt:lpstr>
      <vt:lpstr>Services Optimism Down in December – Remains In Growth Territory (Barely) </vt:lpstr>
      <vt:lpstr>PowerPoint Presentation</vt:lpstr>
      <vt:lpstr>Housing Market Mostly Down in November</vt:lpstr>
      <vt:lpstr>Home Prices are Rising Again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Trayan, Eileen</dc:creator>
  <cp:lastModifiedBy>Dubay, Curtis</cp:lastModifiedBy>
  <cp:revision>4</cp:revision>
  <cp:lastPrinted>2022-09-19T17:46:37Z</cp:lastPrinted>
  <dcterms:created xsi:type="dcterms:W3CDTF">2021-11-03T15:24:50Z</dcterms:created>
  <dcterms:modified xsi:type="dcterms:W3CDTF">2024-01-15T16:02:58Z</dcterms:modified>
</cp:coreProperties>
</file>