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8288000" cy="10287000"/>
  <p:notesSz cx="6858000" cy="9144000"/>
  <p:embeddedFontLst>
    <p:embeddedFont>
      <p:font typeface="Canva Sans Bold" charset="1" panose="020B0803030501040103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ustomXml" Target="../customXml/item3.xml"/><Relationship Id="rId3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customXml" Target="../customXml/item2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customXml" Target="../customXml/item1.xml"/><Relationship Id="rId5" Type="http://schemas.openxmlformats.org/officeDocument/2006/relationships/tableStyles" Target="tableStyles.xml"/><Relationship Id="rId10" Type="http://schemas.openxmlformats.org/officeDocument/2006/relationships/font" Target="fonts/font10.fntdata"/><Relationship Id="rId4" Type="http://schemas.openxmlformats.org/officeDocument/2006/relationships/theme" Target="theme/theme1.xml"/><Relationship Id="rId9" Type="http://schemas.openxmlformats.org/officeDocument/2006/relationships/slide" Target="slides/slide4.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Relationship Id="rId5" Target="../media/image4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jpeg" Type="http://schemas.openxmlformats.org/officeDocument/2006/relationships/image"/><Relationship Id="rId5" Target="../media/image4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6.jpeg" Type="http://schemas.openxmlformats.org/officeDocument/2006/relationships/image"/><Relationship Id="rId5" Target="../media/image4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jpe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71663"/>
            <a:ext cx="10287000" cy="10287000"/>
          </a:xfrm>
          <a:custGeom>
            <a:avLst/>
            <a:gdLst/>
            <a:ahLst/>
            <a:cxnLst/>
            <a:rect r="r" b="b" t="t" l="l"/>
            <a:pathLst>
              <a:path h="10287000" w="10287000">
                <a:moveTo>
                  <a:pt x="0" y="0"/>
                </a:moveTo>
                <a:lnTo>
                  <a:pt x="10287000" y="0"/>
                </a:lnTo>
                <a:lnTo>
                  <a:pt x="10287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8725413" y="2773452"/>
            <a:ext cx="9228990" cy="6601760"/>
          </a:xfrm>
          <a:custGeom>
            <a:avLst/>
            <a:gdLst/>
            <a:ahLst/>
            <a:cxnLst/>
            <a:rect r="r" b="b" t="t" l="l"/>
            <a:pathLst>
              <a:path h="6601760" w="9228990">
                <a:moveTo>
                  <a:pt x="0" y="0"/>
                </a:moveTo>
                <a:lnTo>
                  <a:pt x="9228990" y="0"/>
                </a:lnTo>
                <a:lnTo>
                  <a:pt x="9228990" y="6601760"/>
                </a:lnTo>
                <a:lnTo>
                  <a:pt x="0" y="660176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511185" y="445063"/>
            <a:ext cx="7443218" cy="17849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139"/>
              </a:lnSpc>
            </a:pPr>
            <a:r>
              <a:rPr lang="en-US" b="true" sz="509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KANSAS STATE SENATE DISTRICT 3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2913013" y="6264706"/>
            <a:ext cx="4460974" cy="163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74"/>
              </a:lnSpc>
            </a:pPr>
            <a:r>
              <a:rPr lang="en-US" b="true" sz="5395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RICK KLOOS, </a:t>
            </a:r>
          </a:p>
          <a:p>
            <a:pPr algn="ctr">
              <a:lnSpc>
                <a:spcPts val="6474"/>
              </a:lnSpc>
            </a:pPr>
            <a:r>
              <a:rPr lang="en-US" b="true" sz="5395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R-BERRYTON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0" y="71663"/>
            <a:ext cx="3527875" cy="1459658"/>
          </a:xfrm>
          <a:custGeom>
            <a:avLst/>
            <a:gdLst/>
            <a:ahLst/>
            <a:cxnLst/>
            <a:rect r="r" b="b" t="t" l="l"/>
            <a:pathLst>
              <a:path h="1459658" w="3527875">
                <a:moveTo>
                  <a:pt x="0" y="0"/>
                </a:moveTo>
                <a:lnTo>
                  <a:pt x="3527875" y="0"/>
                </a:lnTo>
                <a:lnTo>
                  <a:pt x="3527875" y="1459658"/>
                </a:lnTo>
                <a:lnTo>
                  <a:pt x="0" y="145965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71663"/>
            <a:ext cx="10287000" cy="10287000"/>
          </a:xfrm>
          <a:custGeom>
            <a:avLst/>
            <a:gdLst/>
            <a:ahLst/>
            <a:cxnLst/>
            <a:rect r="r" b="b" t="t" l="l"/>
            <a:pathLst>
              <a:path h="10287000" w="10287000">
                <a:moveTo>
                  <a:pt x="0" y="0"/>
                </a:moveTo>
                <a:lnTo>
                  <a:pt x="10287000" y="0"/>
                </a:lnTo>
                <a:lnTo>
                  <a:pt x="10287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8746572" y="2236230"/>
            <a:ext cx="9207831" cy="7691431"/>
          </a:xfrm>
          <a:custGeom>
            <a:avLst/>
            <a:gdLst/>
            <a:ahLst/>
            <a:cxnLst/>
            <a:rect r="r" b="b" t="t" l="l"/>
            <a:pathLst>
              <a:path h="7691431" w="9207831">
                <a:moveTo>
                  <a:pt x="0" y="0"/>
                </a:moveTo>
                <a:lnTo>
                  <a:pt x="9207831" y="0"/>
                </a:lnTo>
                <a:lnTo>
                  <a:pt x="9207831" y="7691432"/>
                </a:lnTo>
                <a:lnTo>
                  <a:pt x="0" y="769143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9130" t="0" r="-7893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511185" y="273613"/>
            <a:ext cx="7443218" cy="17849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139"/>
              </a:lnSpc>
            </a:pPr>
            <a:r>
              <a:rPr lang="en-US" b="true" sz="509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KANSAS HOUSE DISTRICT 59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028700" y="6081946"/>
            <a:ext cx="8366204" cy="163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74"/>
              </a:lnSpc>
            </a:pPr>
            <a:r>
              <a:rPr lang="en-US" b="true" sz="5395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REBECCA SCHMOE, </a:t>
            </a:r>
          </a:p>
          <a:p>
            <a:pPr algn="ctr">
              <a:lnSpc>
                <a:spcPts val="6474"/>
              </a:lnSpc>
            </a:pPr>
            <a:r>
              <a:rPr lang="en-US" b="true" sz="5395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R-OTTAWA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0" y="71663"/>
            <a:ext cx="3527875" cy="1459658"/>
          </a:xfrm>
          <a:custGeom>
            <a:avLst/>
            <a:gdLst/>
            <a:ahLst/>
            <a:cxnLst/>
            <a:rect r="r" b="b" t="t" l="l"/>
            <a:pathLst>
              <a:path h="1459658" w="3527875">
                <a:moveTo>
                  <a:pt x="0" y="0"/>
                </a:moveTo>
                <a:lnTo>
                  <a:pt x="3527875" y="0"/>
                </a:lnTo>
                <a:lnTo>
                  <a:pt x="3527875" y="1459658"/>
                </a:lnTo>
                <a:lnTo>
                  <a:pt x="0" y="145965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71663"/>
            <a:ext cx="10287000" cy="10287000"/>
          </a:xfrm>
          <a:custGeom>
            <a:avLst/>
            <a:gdLst/>
            <a:ahLst/>
            <a:cxnLst/>
            <a:rect r="r" b="b" t="t" l="l"/>
            <a:pathLst>
              <a:path h="10287000" w="10287000">
                <a:moveTo>
                  <a:pt x="0" y="0"/>
                </a:moveTo>
                <a:lnTo>
                  <a:pt x="10287000" y="0"/>
                </a:lnTo>
                <a:lnTo>
                  <a:pt x="10287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287000" y="2352079"/>
            <a:ext cx="7398031" cy="7699991"/>
          </a:xfrm>
          <a:custGeom>
            <a:avLst/>
            <a:gdLst/>
            <a:ahLst/>
            <a:cxnLst/>
            <a:rect r="r" b="b" t="t" l="l"/>
            <a:pathLst>
              <a:path h="7699991" w="7398031">
                <a:moveTo>
                  <a:pt x="0" y="0"/>
                </a:moveTo>
                <a:lnTo>
                  <a:pt x="7398031" y="0"/>
                </a:lnTo>
                <a:lnTo>
                  <a:pt x="7398031" y="7699992"/>
                </a:lnTo>
                <a:lnTo>
                  <a:pt x="0" y="769999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511185" y="273613"/>
            <a:ext cx="7443218" cy="17849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139"/>
              </a:lnSpc>
            </a:pPr>
            <a:r>
              <a:rPr lang="en-US" b="true" sz="509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KANSAS STATE SENATE DISTRICT 12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763938" y="6202075"/>
            <a:ext cx="8366204" cy="163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74"/>
              </a:lnSpc>
            </a:pPr>
            <a:r>
              <a:rPr lang="en-US" b="true" sz="5395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CARYN TYSON, </a:t>
            </a:r>
          </a:p>
          <a:p>
            <a:pPr algn="ctr">
              <a:lnSpc>
                <a:spcPts val="6474"/>
              </a:lnSpc>
            </a:pPr>
            <a:r>
              <a:rPr lang="en-US" b="true" sz="5395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R-PARKER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0" y="71663"/>
            <a:ext cx="3527875" cy="1459658"/>
          </a:xfrm>
          <a:custGeom>
            <a:avLst/>
            <a:gdLst/>
            <a:ahLst/>
            <a:cxnLst/>
            <a:rect r="r" b="b" t="t" l="l"/>
            <a:pathLst>
              <a:path h="1459658" w="3527875">
                <a:moveTo>
                  <a:pt x="0" y="0"/>
                </a:moveTo>
                <a:lnTo>
                  <a:pt x="3527875" y="0"/>
                </a:lnTo>
                <a:lnTo>
                  <a:pt x="3527875" y="1459658"/>
                </a:lnTo>
                <a:lnTo>
                  <a:pt x="0" y="145965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71663"/>
            <a:ext cx="10287000" cy="10287000"/>
          </a:xfrm>
          <a:custGeom>
            <a:avLst/>
            <a:gdLst/>
            <a:ahLst/>
            <a:cxnLst/>
            <a:rect r="r" b="b" t="t" l="l"/>
            <a:pathLst>
              <a:path h="10287000" w="10287000">
                <a:moveTo>
                  <a:pt x="0" y="0"/>
                </a:moveTo>
                <a:lnTo>
                  <a:pt x="10287000" y="0"/>
                </a:lnTo>
                <a:lnTo>
                  <a:pt x="10287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8157835" y="2242015"/>
            <a:ext cx="9886279" cy="7526236"/>
          </a:xfrm>
          <a:custGeom>
            <a:avLst/>
            <a:gdLst/>
            <a:ahLst/>
            <a:cxnLst/>
            <a:rect r="r" b="b" t="t" l="l"/>
            <a:pathLst>
              <a:path h="7526236" w="9886279">
                <a:moveTo>
                  <a:pt x="0" y="0"/>
                </a:moveTo>
                <a:lnTo>
                  <a:pt x="9886280" y="0"/>
                </a:lnTo>
                <a:lnTo>
                  <a:pt x="9886280" y="7526235"/>
                </a:lnTo>
                <a:lnTo>
                  <a:pt x="0" y="752623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511185" y="273613"/>
            <a:ext cx="7443218" cy="17849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139"/>
              </a:lnSpc>
            </a:pPr>
            <a:r>
              <a:rPr lang="en-US" b="true" sz="509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KANSAS HOUSE DISTRICT 5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960398" y="6287341"/>
            <a:ext cx="8366204" cy="163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74"/>
              </a:lnSpc>
            </a:pPr>
            <a:r>
              <a:rPr lang="en-US" b="true" sz="5395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CARRIE BARTH, </a:t>
            </a:r>
          </a:p>
          <a:p>
            <a:pPr algn="ctr">
              <a:lnSpc>
                <a:spcPts val="6474"/>
              </a:lnSpc>
            </a:pPr>
            <a:r>
              <a:rPr lang="en-US" b="true" sz="5395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R-BALDWIN CITY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0" y="71663"/>
            <a:ext cx="3527875" cy="1459658"/>
          </a:xfrm>
          <a:custGeom>
            <a:avLst/>
            <a:gdLst/>
            <a:ahLst/>
            <a:cxnLst/>
            <a:rect r="r" b="b" t="t" l="l"/>
            <a:pathLst>
              <a:path h="1459658" w="3527875">
                <a:moveTo>
                  <a:pt x="0" y="0"/>
                </a:moveTo>
                <a:lnTo>
                  <a:pt x="3527875" y="0"/>
                </a:lnTo>
                <a:lnTo>
                  <a:pt x="3527875" y="1459658"/>
                </a:lnTo>
                <a:lnTo>
                  <a:pt x="0" y="145965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6372525" y="14342342"/>
            <a:ext cx="3527875" cy="1459658"/>
          </a:xfrm>
          <a:custGeom>
            <a:avLst/>
            <a:gdLst/>
            <a:ahLst/>
            <a:cxnLst/>
            <a:rect r="r" b="b" t="t" l="l"/>
            <a:pathLst>
              <a:path h="1459658" w="3527875">
                <a:moveTo>
                  <a:pt x="0" y="0"/>
                </a:moveTo>
                <a:lnTo>
                  <a:pt x="3527876" y="0"/>
                </a:lnTo>
                <a:lnTo>
                  <a:pt x="3527876" y="1459658"/>
                </a:lnTo>
                <a:lnTo>
                  <a:pt x="0" y="145965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78CD45B1A2FA4A8F5B8DD9CB181C69" ma:contentTypeVersion="18" ma:contentTypeDescription="Create a new document." ma:contentTypeScope="" ma:versionID="de5e21131917b6c5d7a95d925aa61ad4">
  <xsd:schema xmlns:xsd="http://www.w3.org/2001/XMLSchema" xmlns:xs="http://www.w3.org/2001/XMLSchema" xmlns:p="http://schemas.microsoft.com/office/2006/metadata/properties" xmlns:ns2="1d7c88be-8c08-4f7d-a494-c08399571cbc" xmlns:ns3="1c2b9ad7-5dea-459e-844a-4a72e6ee7251" targetNamespace="http://schemas.microsoft.com/office/2006/metadata/properties" ma:root="true" ma:fieldsID="ac01046bde1d03dad3528403a88481b6" ns2:_="" ns3:_="">
    <xsd:import namespace="1d7c88be-8c08-4f7d-a494-c08399571cbc"/>
    <xsd:import namespace="1c2b9ad7-5dea-459e-844a-4a72e6ee72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7c88be-8c08-4f7d-a494-c08399571c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88ff97f-19af-48c7-be21-7b0e125599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2b9ad7-5dea-459e-844a-4a72e6ee725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788a8d5-c1b8-41e1-bb04-e4a7d56dc1a5}" ma:internalName="TaxCatchAll" ma:showField="CatchAllData" ma:web="1c2b9ad7-5dea-459e-844a-4a72e6ee72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7c88be-8c08-4f7d-a494-c08399571cbc">
      <Terms xmlns="http://schemas.microsoft.com/office/infopath/2007/PartnerControls"/>
    </lcf76f155ced4ddcb4097134ff3c332f>
    <TaxCatchAll xmlns="1c2b9ad7-5dea-459e-844a-4a72e6ee7251" xsi:nil="true"/>
  </documentManagement>
</p:properties>
</file>

<file path=customXml/itemProps1.xml><?xml version="1.0" encoding="utf-8"?>
<ds:datastoreItem xmlns:ds="http://schemas.openxmlformats.org/officeDocument/2006/customXml" ds:itemID="{26D6F3F9-72AA-4CC2-AD9B-3D3903DC4F9E}"/>
</file>

<file path=customXml/itemProps2.xml><?xml version="1.0" encoding="utf-8"?>
<ds:datastoreItem xmlns:ds="http://schemas.openxmlformats.org/officeDocument/2006/customXml" ds:itemID="{C8713372-FCDD-4EFE-88B2-2D6AFAE796D6}"/>
</file>

<file path=customXml/itemProps3.xml><?xml version="1.0" encoding="utf-8"?>
<ds:datastoreItem xmlns:ds="http://schemas.openxmlformats.org/officeDocument/2006/customXml" ds:itemID="{37E79D02-9900-41F1-92B3-885A3E35BCB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General Candidate Forum Slides</dc:title>
  <cp:revision>1</cp:revision>
  <dcterms:created xsi:type="dcterms:W3CDTF">2006-08-16T00:00:00Z</dcterms:created>
  <dcterms:modified xsi:type="dcterms:W3CDTF">2011-08-01T06:04:30Z</dcterms:modified>
  <dc:identifier>DAGc4uq9SsE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0x010100A678CD45B1A2FA4A8F5B8DD9CB181C69</vt:lpwstr>
  </property>
</Properties>
</file>