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3"/>
  </p:handoutMasterIdLst>
  <p:sldIdLst>
    <p:sldId id="257" r:id="rId2"/>
  </p:sldIdLst>
  <p:sldSz cx="12192000" cy="6858000"/>
  <p:notesSz cx="6667500" cy="8686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138" autoAdjust="0"/>
  </p:normalViewPr>
  <p:slideViewPr>
    <p:cSldViewPr snapToGrid="0">
      <p:cViewPr varScale="1">
        <p:scale>
          <a:sx n="106" d="100"/>
          <a:sy n="106" d="100"/>
        </p:scale>
        <p:origin x="61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250" cy="435849"/>
          </a:xfrm>
          <a:prstGeom prst="rect">
            <a:avLst/>
          </a:prstGeom>
        </p:spPr>
        <p:txBody>
          <a:bodyPr vert="horz" lIns="87737" tIns="43868" rIns="87737" bIns="438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707" y="1"/>
            <a:ext cx="2889250" cy="435849"/>
          </a:xfrm>
          <a:prstGeom prst="rect">
            <a:avLst/>
          </a:prstGeom>
        </p:spPr>
        <p:txBody>
          <a:bodyPr vert="horz" lIns="87737" tIns="43868" rIns="87737" bIns="43868" rtlCol="0"/>
          <a:lstStyle>
            <a:lvl1pPr algn="r">
              <a:defRPr sz="1200"/>
            </a:lvl1pPr>
          </a:lstStyle>
          <a:p>
            <a:fld id="{F27DCCB0-C588-4316-89CE-544A87A3E01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250953"/>
            <a:ext cx="2889250" cy="435848"/>
          </a:xfrm>
          <a:prstGeom prst="rect">
            <a:avLst/>
          </a:prstGeom>
        </p:spPr>
        <p:txBody>
          <a:bodyPr vert="horz" lIns="87737" tIns="43868" rIns="87737" bIns="438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707" y="8250953"/>
            <a:ext cx="2889250" cy="435848"/>
          </a:xfrm>
          <a:prstGeom prst="rect">
            <a:avLst/>
          </a:prstGeom>
        </p:spPr>
        <p:txBody>
          <a:bodyPr vert="horz" lIns="87737" tIns="43868" rIns="87737" bIns="43868" rtlCol="0" anchor="b"/>
          <a:lstStyle>
            <a:lvl1pPr algn="r">
              <a:defRPr sz="1200"/>
            </a:lvl1pPr>
          </a:lstStyle>
          <a:p>
            <a:fld id="{67FC811B-D387-4465-85DF-3591A98DA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00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/>
          <p:cNvGrpSpPr>
            <a:grpSpLocks/>
          </p:cNvGrpSpPr>
          <p:nvPr userDrawn="1"/>
        </p:nvGrpSpPr>
        <p:grpSpPr bwMode="auto">
          <a:xfrm>
            <a:off x="268835" y="158749"/>
            <a:ext cx="11375265" cy="2462213"/>
            <a:chOff x="106756200" y="105613200"/>
            <a:chExt cx="6858000" cy="2295525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106756200" y="105613200"/>
              <a:ext cx="4439696" cy="2295525"/>
            </a:xfrm>
            <a:prstGeom prst="rect">
              <a:avLst/>
            </a:prstGeom>
            <a:gradFill rotWithShape="1">
              <a:gsLst>
                <a:gs pos="0">
                  <a:srgbClr val="E1D7CC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scene3d>
              <a:camera prst="legacyObliqueFron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E1D7CC"/>
              </a:extrusionClr>
              <a:contourClr>
                <a:srgbClr val="E1D7CC"/>
              </a:contourClr>
            </a:sp3d>
            <a:extLst>
              <a:ext uri="{91240B29-F687-4F45-9708-019B960494DF}">
                <a14:hiddenLine xmlns:a14="http://schemas.microsoft.com/office/drawing/2010/main" w="0" algn="in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108133094" y="106071935"/>
              <a:ext cx="5481106" cy="1376424"/>
            </a:xfrm>
            <a:prstGeom prst="rect">
              <a:avLst/>
            </a:prstGeom>
            <a:solidFill>
              <a:srgbClr val="663300"/>
            </a:solidFill>
            <a:ln>
              <a:noFill/>
            </a:ln>
            <a:effectLst/>
            <a:scene3d>
              <a:camera prst="legacyObliqueFron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663300"/>
              </a:extrusionClr>
              <a:contourClr>
                <a:srgbClr val="663300"/>
              </a:contourClr>
            </a:sp3d>
            <a:extLst>
              <a:ext uri="{91240B29-F687-4F45-9708-019B960494DF}">
                <a14:hiddenLine xmlns:a14="http://schemas.microsoft.com/office/drawing/2010/main" w="0" algn="in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108591145" y="106071935"/>
              <a:ext cx="458738" cy="458736"/>
            </a:xfrm>
            <a:prstGeom prst="rect">
              <a:avLst/>
            </a:prstGeom>
            <a:solidFill>
              <a:srgbClr val="C2AE99"/>
            </a:solidFill>
            <a:ln>
              <a:noFill/>
            </a:ln>
            <a:effectLst/>
            <a:scene3d>
              <a:camera prst="legacyObliqueFron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C2AE99"/>
              </a:extrusionClr>
              <a:contourClr>
                <a:srgbClr val="C2AE99"/>
              </a:contourClr>
            </a:sp3d>
            <a:extLst>
              <a:ext uri="{91240B29-F687-4F45-9708-019B960494DF}">
                <a14:hiddenLine xmlns:a14="http://schemas.microsoft.com/office/drawing/2010/main" w="0" algn="in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108591145" y="105613200"/>
              <a:ext cx="458738" cy="458735"/>
            </a:xfrm>
            <a:prstGeom prst="rect">
              <a:avLst/>
            </a:prstGeom>
            <a:solidFill>
              <a:srgbClr val="E1D7CC"/>
            </a:solidFill>
            <a:ln>
              <a:noFill/>
            </a:ln>
            <a:effectLst/>
            <a:scene3d>
              <a:camera prst="legacyObliqueFron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E1D7CC"/>
              </a:extrusionClr>
              <a:contourClr>
                <a:srgbClr val="E1D7CC"/>
              </a:contourClr>
            </a:sp3d>
            <a:extLst>
              <a:ext uri="{91240B29-F687-4F45-9708-019B960494DF}">
                <a14:hiddenLine xmlns:a14="http://schemas.microsoft.com/office/drawing/2010/main" w="0" algn="in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108132409" y="106071935"/>
              <a:ext cx="458736" cy="458736"/>
            </a:xfrm>
            <a:prstGeom prst="rect">
              <a:avLst/>
            </a:prstGeom>
            <a:solidFill>
              <a:srgbClr val="E1D7CC"/>
            </a:solidFill>
            <a:ln>
              <a:noFill/>
            </a:ln>
            <a:effectLst/>
            <a:scene3d>
              <a:camera prst="legacyObliqueFron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E1D7CC"/>
              </a:extrusionClr>
              <a:contourClr>
                <a:srgbClr val="E1D7CC"/>
              </a:contourClr>
            </a:sp3d>
            <a:extLst>
              <a:ext uri="{91240B29-F687-4F45-9708-019B960494DF}">
                <a14:hiddenLine xmlns:a14="http://schemas.microsoft.com/office/drawing/2010/main" w="0" algn="in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107673671" y="106530671"/>
              <a:ext cx="458738" cy="458736"/>
            </a:xfrm>
            <a:prstGeom prst="rect">
              <a:avLst/>
            </a:prstGeom>
            <a:solidFill>
              <a:srgbClr val="E1D7CC"/>
            </a:solidFill>
            <a:ln>
              <a:noFill/>
            </a:ln>
            <a:effectLst/>
            <a:scene3d>
              <a:camera prst="legacyObliqueFron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E1D7CC"/>
              </a:extrusionClr>
              <a:contourClr>
                <a:srgbClr val="E1D7CC"/>
              </a:contourClr>
            </a:sp3d>
            <a:extLst>
              <a:ext uri="{91240B29-F687-4F45-9708-019B960494DF}">
                <a14:hiddenLine xmlns:a14="http://schemas.microsoft.com/office/drawing/2010/main" w="0" algn="in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108132409" y="106530671"/>
              <a:ext cx="458736" cy="458736"/>
            </a:xfrm>
            <a:prstGeom prst="rect">
              <a:avLst/>
            </a:prstGeom>
            <a:solidFill>
              <a:srgbClr val="C2AE99"/>
            </a:solidFill>
            <a:ln>
              <a:noFill/>
            </a:ln>
            <a:effectLst/>
            <a:scene3d>
              <a:camera prst="legacyObliqueFron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C2AE99"/>
              </a:extrusionClr>
              <a:contourClr>
                <a:srgbClr val="C2AE99"/>
              </a:contourClr>
            </a:sp3d>
            <a:extLst>
              <a:ext uri="{91240B29-F687-4F45-9708-019B960494DF}">
                <a14:hiddenLine xmlns:a14="http://schemas.microsoft.com/office/drawing/2010/main" w="0" algn="in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107673671" y="106989407"/>
              <a:ext cx="458738" cy="458738"/>
            </a:xfrm>
            <a:prstGeom prst="rect">
              <a:avLst/>
            </a:prstGeom>
            <a:solidFill>
              <a:srgbClr val="C2AE99"/>
            </a:solidFill>
            <a:ln>
              <a:noFill/>
            </a:ln>
            <a:effectLst/>
            <a:scene3d>
              <a:camera prst="legacyObliqueFron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C2AE99"/>
              </a:extrusionClr>
              <a:contourClr>
                <a:srgbClr val="C2AE99"/>
              </a:contourClr>
            </a:sp3d>
            <a:extLst>
              <a:ext uri="{91240B29-F687-4F45-9708-019B960494DF}">
                <a14:hiddenLine xmlns:a14="http://schemas.microsoft.com/office/drawing/2010/main" w="0" algn="in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07214935" y="106071935"/>
              <a:ext cx="458736" cy="458736"/>
            </a:xfrm>
            <a:prstGeom prst="rect">
              <a:avLst/>
            </a:prstGeom>
            <a:solidFill>
              <a:srgbClr val="663300"/>
            </a:solidFill>
            <a:ln>
              <a:noFill/>
            </a:ln>
            <a:effectLst/>
            <a:scene3d>
              <a:camera prst="legacyObliqueFron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663300"/>
              </a:extrusionClr>
              <a:contourClr>
                <a:srgbClr val="663300"/>
              </a:contourClr>
            </a:sp3d>
            <a:extLst>
              <a:ext uri="{91240B29-F687-4F45-9708-019B960494DF}">
                <a14:hiddenLine xmlns:a14="http://schemas.microsoft.com/office/drawing/2010/main" w="0" algn="in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Text Box 12"/>
          <p:cNvSpPr txBox="1">
            <a:spLocks noChangeArrowheads="1"/>
          </p:cNvSpPr>
          <p:nvPr userDrawn="1"/>
        </p:nvSpPr>
        <p:spPr bwMode="auto">
          <a:xfrm>
            <a:off x="3805513" y="749030"/>
            <a:ext cx="5484402" cy="1405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+mn-cs"/>
              </a:rPr>
              <a:t>Employment Partner Showcase &amp; Recruitment Fair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037" name="Picture 13" descr="j0180893"/>
          <p:cNvPicPr>
            <a:picLocks noChangeAspect="1" noChangeArrowheads="1"/>
          </p:cNvPicPr>
          <p:nvPr userDrawn="1"/>
        </p:nvPicPr>
        <p:blipFill>
          <a:blip r:embed="rId2">
            <a:lum bright="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923" y="4866885"/>
            <a:ext cx="2277177" cy="168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330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8" name="Picture 14" descr="j0163448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7010" y="2960227"/>
            <a:ext cx="2297091" cy="1792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330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8" name="Text Box 16"/>
          <p:cNvSpPr txBox="1">
            <a:spLocks noChangeArrowheads="1"/>
          </p:cNvSpPr>
          <p:nvPr userDrawn="1"/>
        </p:nvSpPr>
        <p:spPr bwMode="auto">
          <a:xfrm>
            <a:off x="2782785" y="2168101"/>
            <a:ext cx="9058660" cy="954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The </a:t>
            </a: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Employment Partner Showcase &amp; Recruitment Fair 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is designed to connect employers directly with job-ready talent, acting as a vital bridge between education and the workforce. By building a pipeline that addresses the skills gap, employers can tap into an underutilized talent pool.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" name="Text Box 18"/>
          <p:cNvSpPr txBox="1">
            <a:spLocks noChangeArrowheads="1"/>
          </p:cNvSpPr>
          <p:nvPr userDrawn="1"/>
        </p:nvSpPr>
        <p:spPr bwMode="auto">
          <a:xfrm>
            <a:off x="3253623" y="3063558"/>
            <a:ext cx="5696600" cy="2148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Featured Program Areas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ts val="1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Advanced Manufacturing</a:t>
            </a:r>
            <a:endParaRPr kumimoji="0" lang="en-US" altLang="en-US" sz="18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ts val="1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Construction</a:t>
            </a:r>
            <a:endParaRPr kumimoji="0" lang="en-US" altLang="en-US" sz="18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ts val="1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Supply Chain &amp; Transportation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 userDrawn="1"/>
        </p:nvSpPr>
        <p:spPr bwMode="auto">
          <a:xfrm>
            <a:off x="2918604" y="4517708"/>
            <a:ext cx="6096000" cy="7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330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Thur</a:t>
            </a:r>
            <a:r>
              <a:rPr kumimoji="0" lang="en-US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sday, June 25, 2026  9am to 11am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 userDrawn="1"/>
        </p:nvSpPr>
        <p:spPr bwMode="auto">
          <a:xfrm>
            <a:off x="3367607" y="5278070"/>
            <a:ext cx="5205413" cy="43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330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Polk CI– 10800 Evans Road, Polk City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 userDrawn="1"/>
        </p:nvSpPr>
        <p:spPr bwMode="auto">
          <a:xfrm>
            <a:off x="2782785" y="5714164"/>
            <a:ext cx="6167438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330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All employers are encouraged to attend regardless of industry.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 userDrawn="1"/>
        </p:nvSpPr>
        <p:spPr bwMode="auto">
          <a:xfrm>
            <a:off x="2791612" y="6160327"/>
            <a:ext cx="61674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330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Please RSVP  by June 18th to </a:t>
            </a:r>
            <a:r>
              <a:rPr kumimoji="0" lang="en-US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susan.kowalski@fdc.myflorida.com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3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106756200" y="105613200"/>
            <a:chExt cx="6857998" cy="8997696"/>
          </a:xfrm>
        </p:grpSpPr>
        <p:sp>
          <p:nvSpPr>
            <p:cNvPr id="25" name="Rectangle 24" hidden="1"/>
            <p:cNvSpPr>
              <a:spLocks noChangeArrowheads="1"/>
            </p:cNvSpPr>
            <p:nvPr/>
          </p:nvSpPr>
          <p:spPr bwMode="auto">
            <a:xfrm>
              <a:off x="106756200" y="105613200"/>
              <a:ext cx="6857998" cy="89976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auto">
            <a:xfrm>
              <a:off x="106756200" y="109599521"/>
              <a:ext cx="169017" cy="170838"/>
            </a:xfrm>
            <a:prstGeom prst="ellipse">
              <a:avLst/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06756200" y="109907029"/>
              <a:ext cx="169017" cy="170837"/>
            </a:xfrm>
            <a:prstGeom prst="ellipse">
              <a:avLst/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106756200" y="110214536"/>
              <a:ext cx="169017" cy="170838"/>
            </a:xfrm>
            <a:prstGeom prst="ellipse">
              <a:avLst/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106756200" y="105613200"/>
              <a:ext cx="197187" cy="3883818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106756200" y="105613200"/>
              <a:ext cx="3428999" cy="199310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113417011" y="110723363"/>
              <a:ext cx="197187" cy="3887533"/>
            </a:xfrm>
            <a:prstGeom prst="rect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4" name="Rectangle 31"/>
            <p:cNvSpPr>
              <a:spLocks noChangeArrowheads="1"/>
            </p:cNvSpPr>
            <p:nvPr/>
          </p:nvSpPr>
          <p:spPr bwMode="auto">
            <a:xfrm>
              <a:off x="113417011" y="109817924"/>
              <a:ext cx="197187" cy="187921"/>
            </a:xfrm>
            <a:prstGeom prst="rect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5" name="Rectangle 32"/>
            <p:cNvSpPr>
              <a:spLocks noChangeArrowheads="1"/>
            </p:cNvSpPr>
            <p:nvPr/>
          </p:nvSpPr>
          <p:spPr bwMode="auto">
            <a:xfrm>
              <a:off x="113417011" y="110125432"/>
              <a:ext cx="197187" cy="187921"/>
            </a:xfrm>
            <a:prstGeom prst="rect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6" name="Rectangle 33"/>
            <p:cNvSpPr>
              <a:spLocks noChangeArrowheads="1"/>
            </p:cNvSpPr>
            <p:nvPr/>
          </p:nvSpPr>
          <p:spPr bwMode="auto">
            <a:xfrm>
              <a:off x="113417011" y="110432939"/>
              <a:ext cx="197187" cy="187922"/>
            </a:xfrm>
            <a:prstGeom prst="rect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7" name="Rectangle 34"/>
            <p:cNvSpPr>
              <a:spLocks noChangeArrowheads="1"/>
            </p:cNvSpPr>
            <p:nvPr/>
          </p:nvSpPr>
          <p:spPr bwMode="auto">
            <a:xfrm>
              <a:off x="110185199" y="114411586"/>
              <a:ext cx="3428999" cy="199310"/>
            </a:xfrm>
            <a:prstGeom prst="rect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Picture 2" descr="Zachary looks inside a CNC machine.">
            <a:extLst>
              <a:ext uri="{FF2B5EF4-FFF2-40B4-BE49-F238E27FC236}">
                <a16:creationId xmlns:a16="http://schemas.microsoft.com/office/drawing/2014/main" id="{2445A1F1-503B-40FE-BA89-09EFD1434B0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58" y="2731451"/>
            <a:ext cx="2183385" cy="1987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Road construction machinery on the construction of highway Road construction machinery on the construction of highway S6, Koszalin, Poland construction equipment stock pictures, royalty-free photos &amp; images">
            <a:extLst>
              <a:ext uri="{FF2B5EF4-FFF2-40B4-BE49-F238E27FC236}">
                <a16:creationId xmlns:a16="http://schemas.microsoft.com/office/drawing/2014/main" id="{7DBCC8D4-DB45-7E2A-0F49-8E97D7FEF4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57" y="4840668"/>
            <a:ext cx="2212328" cy="171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44B55D8-73BE-D3C3-A5DF-B46AEE7681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33" y="1262507"/>
            <a:ext cx="1233865" cy="107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92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379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actory worker programming a cnc machine - cnc machine stock pictures, royalty-free photos &amp; images">
            <a:extLst>
              <a:ext uri="{FF2B5EF4-FFF2-40B4-BE49-F238E27FC236}">
                <a16:creationId xmlns:a16="http://schemas.microsoft.com/office/drawing/2014/main" id="{894A5560-4F0C-1914-9E50-F02B68689C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0" y="2731932"/>
            <a:ext cx="2105414" cy="2054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1038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Book Antiqua</vt:lpstr>
      <vt:lpstr>Calibri</vt:lpstr>
      <vt:lpstr>Lucida Sans Unicode</vt:lpstr>
      <vt:lpstr>Times New Roman</vt:lpstr>
      <vt:lpstr>Wingdings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inmate</dc:creator>
  <cp:lastModifiedBy>Kowalski, Susan</cp:lastModifiedBy>
  <cp:revision>9</cp:revision>
  <dcterms:created xsi:type="dcterms:W3CDTF">2026-05-12T13:03:46Z</dcterms:created>
  <dcterms:modified xsi:type="dcterms:W3CDTF">2026-05-13T16:11:25Z</dcterms:modified>
</cp:coreProperties>
</file>